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384" r:id="rId2"/>
    <p:sldId id="383" r:id="rId3"/>
    <p:sldId id="258" r:id="rId4"/>
    <p:sldId id="376" r:id="rId5"/>
    <p:sldId id="367" r:id="rId6"/>
    <p:sldId id="371" r:id="rId7"/>
    <p:sldId id="368" r:id="rId8"/>
    <p:sldId id="369" r:id="rId9"/>
    <p:sldId id="373" r:id="rId10"/>
    <p:sldId id="377" r:id="rId11"/>
    <p:sldId id="379" r:id="rId12"/>
    <p:sldId id="354" r:id="rId13"/>
    <p:sldId id="387" r:id="rId14"/>
    <p:sldId id="263" r:id="rId15"/>
    <p:sldId id="256" r:id="rId16"/>
    <p:sldId id="385" r:id="rId17"/>
    <p:sldId id="388" r:id="rId18"/>
    <p:sldId id="262" r:id="rId19"/>
    <p:sldId id="261" r:id="rId20"/>
    <p:sldId id="259" r:id="rId21"/>
    <p:sldId id="267" r:id="rId22"/>
    <p:sldId id="275" r:id="rId23"/>
    <p:sldId id="276" r:id="rId24"/>
    <p:sldId id="266" r:id="rId25"/>
    <p:sldId id="269" r:id="rId26"/>
    <p:sldId id="268" r:id="rId27"/>
    <p:sldId id="265" r:id="rId28"/>
    <p:sldId id="270" r:id="rId29"/>
    <p:sldId id="271" r:id="rId30"/>
    <p:sldId id="272" r:id="rId31"/>
    <p:sldId id="273" r:id="rId32"/>
    <p:sldId id="291" r:id="rId33"/>
    <p:sldId id="292" r:id="rId34"/>
    <p:sldId id="293" r:id="rId35"/>
    <p:sldId id="274"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Lst>
  <p:sldSz cx="8788400" cy="5721350"/>
  <p:notesSz cx="9928225" cy="6797675"/>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660033"/>
    <a:srgbClr val="CC0066"/>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A9300-E650-43A7-93ED-C9C73CA061F6}" v="108" dt="2024-04-26T13:47:10.35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4"/>
    <p:restoredTop sz="94595" autoAdjust="0"/>
  </p:normalViewPr>
  <p:slideViewPr>
    <p:cSldViewPr>
      <p:cViewPr varScale="1">
        <p:scale>
          <a:sx n="75" d="100"/>
          <a:sy n="75" d="100"/>
        </p:scale>
        <p:origin x="1232" y="4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 Id="rId4" Type="http://schemas.openxmlformats.org/officeDocument/2006/relationships/image" Target="../media/image45.jpeg"/></Relationships>
</file>

<file path=ppt/diagrams/_rels/data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diagrams/_rels/data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image" Target="../media/image53.jpg"/><Relationship Id="rId5" Type="http://schemas.openxmlformats.org/officeDocument/2006/relationships/image" Target="../media/image57.jpeg"/><Relationship Id="rId4" Type="http://schemas.openxmlformats.org/officeDocument/2006/relationships/image" Target="../media/image5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 Id="rId4" Type="http://schemas.openxmlformats.org/officeDocument/2006/relationships/image" Target="../media/image4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image" Target="../media/image53.jpg"/><Relationship Id="rId5" Type="http://schemas.openxmlformats.org/officeDocument/2006/relationships/image" Target="../media/image57.jpeg"/><Relationship Id="rId4" Type="http://schemas.openxmlformats.org/officeDocument/2006/relationships/image" Target="../media/image5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EDD120-0FAD-40A5-9AF3-83DAEF024DF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EA16C15-EEF2-48DC-8372-2E51E0CECE9E}">
      <dgm:prSet/>
      <dgm:spPr/>
      <dgm:t>
        <a:bodyPr/>
        <a:lstStyle/>
        <a:p>
          <a:pPr>
            <a:lnSpc>
              <a:spcPct val="100000"/>
            </a:lnSpc>
          </a:pPr>
          <a:r>
            <a:rPr lang="en-GB" b="1" dirty="0">
              <a:solidFill>
                <a:srgbClr val="00B050"/>
              </a:solidFill>
            </a:rPr>
            <a:t>Promote                                environmental policies and plans at local level;                                </a:t>
          </a:r>
          <a:r>
            <a:rPr lang="en-GB" b="0" dirty="0">
              <a:solidFill>
                <a:schemeClr val="tx1"/>
              </a:solidFill>
            </a:rPr>
            <a:t>Longford Climate Action Plan                                            Litter Management Plan</a:t>
          </a:r>
          <a:endParaRPr lang="en-US" b="0" dirty="0">
            <a:solidFill>
              <a:schemeClr val="tx1"/>
            </a:solidFill>
          </a:endParaRPr>
        </a:p>
      </dgm:t>
    </dgm:pt>
    <dgm:pt modelId="{205C9995-AA58-4448-8E88-C0818CB0930E}" type="parTrans" cxnId="{FE83D24F-C9A5-4A34-B8A2-18153E3DC6D3}">
      <dgm:prSet/>
      <dgm:spPr/>
      <dgm:t>
        <a:bodyPr/>
        <a:lstStyle/>
        <a:p>
          <a:endParaRPr lang="en-US"/>
        </a:p>
      </dgm:t>
    </dgm:pt>
    <dgm:pt modelId="{ADDA4640-6136-433A-952F-B31D72C027E1}" type="sibTrans" cxnId="{FE83D24F-C9A5-4A34-B8A2-18153E3DC6D3}">
      <dgm:prSet/>
      <dgm:spPr/>
      <dgm:t>
        <a:bodyPr/>
        <a:lstStyle/>
        <a:p>
          <a:endParaRPr lang="en-US"/>
        </a:p>
      </dgm:t>
    </dgm:pt>
    <dgm:pt modelId="{69471991-4438-44B7-B6AC-69CCDD70A507}">
      <dgm:prSet/>
      <dgm:spPr/>
      <dgm:t>
        <a:bodyPr/>
        <a:lstStyle/>
        <a:p>
          <a:pPr algn="ctr">
            <a:lnSpc>
              <a:spcPct val="100000"/>
            </a:lnSpc>
          </a:pPr>
          <a:r>
            <a:rPr lang="en-GB" b="1" dirty="0">
              <a:solidFill>
                <a:srgbClr val="00B050"/>
              </a:solidFill>
            </a:rPr>
            <a:t>Increase education and awareness                                           of </a:t>
          </a:r>
          <a:r>
            <a:rPr lang="en-IE" b="1" dirty="0">
              <a:solidFill>
                <a:srgbClr val="00B050"/>
              </a:solidFill>
            </a:rPr>
            <a:t>sustainable practices;                                  </a:t>
          </a:r>
          <a:r>
            <a:rPr lang="en-IE" b="0" dirty="0">
              <a:solidFill>
                <a:schemeClr val="tx1"/>
              </a:solidFill>
            </a:rPr>
            <a:t>W</a:t>
          </a:r>
          <a:r>
            <a:rPr lang="en-IE" b="0" dirty="0"/>
            <a:t>aste reduction, water conservation, reducing energy consumption</a:t>
          </a:r>
          <a:endParaRPr lang="en-US" dirty="0"/>
        </a:p>
      </dgm:t>
    </dgm:pt>
    <dgm:pt modelId="{7A9190DC-2A73-49CE-AC4D-7E344E6BA15E}" type="parTrans" cxnId="{DE986970-66A5-4B53-B8FC-0E46FD0C540A}">
      <dgm:prSet/>
      <dgm:spPr/>
      <dgm:t>
        <a:bodyPr/>
        <a:lstStyle/>
        <a:p>
          <a:endParaRPr lang="en-US"/>
        </a:p>
      </dgm:t>
    </dgm:pt>
    <dgm:pt modelId="{46BDD9CB-66AE-40E6-B57E-6C8B73E425BC}" type="sibTrans" cxnId="{DE986970-66A5-4B53-B8FC-0E46FD0C540A}">
      <dgm:prSet/>
      <dgm:spPr/>
      <dgm:t>
        <a:bodyPr/>
        <a:lstStyle/>
        <a:p>
          <a:endParaRPr lang="en-US"/>
        </a:p>
      </dgm:t>
    </dgm:pt>
    <dgm:pt modelId="{88C1E9E9-E95B-4B77-A2CE-745ED735A55E}">
      <dgm:prSet/>
      <dgm:spPr/>
      <dgm:t>
        <a:bodyPr/>
        <a:lstStyle/>
        <a:p>
          <a:pPr>
            <a:lnSpc>
              <a:spcPct val="100000"/>
            </a:lnSpc>
          </a:pPr>
          <a:r>
            <a:rPr lang="en-GB" b="1" dirty="0">
              <a:solidFill>
                <a:srgbClr val="00B050"/>
              </a:solidFill>
            </a:rPr>
            <a:t>Develop and deliver                 </a:t>
          </a:r>
          <a:r>
            <a:rPr lang="en-IE" b="1" dirty="0">
              <a:solidFill>
                <a:srgbClr val="00B050"/>
              </a:solidFill>
            </a:rPr>
            <a:t>education programmes                                             </a:t>
          </a:r>
          <a:r>
            <a:rPr lang="en-IE" b="0" dirty="0">
              <a:solidFill>
                <a:schemeClr val="tx1"/>
              </a:solidFill>
            </a:rPr>
            <a:t>f</a:t>
          </a:r>
          <a:r>
            <a:rPr lang="en-IE" b="0" dirty="0"/>
            <a:t>or Schools, TidyTowns Groups and Community Groups</a:t>
          </a:r>
          <a:endParaRPr lang="en-US" dirty="0"/>
        </a:p>
      </dgm:t>
    </dgm:pt>
    <dgm:pt modelId="{34AB528E-FC0E-4D0E-95D4-11A637C9EFC7}" type="parTrans" cxnId="{3157C6EC-23C8-4550-8DCF-7AB4B655A3A1}">
      <dgm:prSet/>
      <dgm:spPr/>
      <dgm:t>
        <a:bodyPr/>
        <a:lstStyle/>
        <a:p>
          <a:endParaRPr lang="en-US"/>
        </a:p>
      </dgm:t>
    </dgm:pt>
    <dgm:pt modelId="{C239A4D0-D8FF-4F5E-9F06-1B5E220676B4}" type="sibTrans" cxnId="{3157C6EC-23C8-4550-8DCF-7AB4B655A3A1}">
      <dgm:prSet/>
      <dgm:spPr/>
      <dgm:t>
        <a:bodyPr/>
        <a:lstStyle/>
        <a:p>
          <a:endParaRPr lang="en-US"/>
        </a:p>
      </dgm:t>
    </dgm:pt>
    <dgm:pt modelId="{E005272C-EDB1-4529-A555-B1E0C9D9F2A3}">
      <dgm:prSet/>
      <dgm:spPr/>
      <dgm:t>
        <a:bodyPr/>
        <a:lstStyle/>
        <a:p>
          <a:pPr algn="ctr">
            <a:lnSpc>
              <a:spcPct val="100000"/>
            </a:lnSpc>
          </a:pPr>
          <a:r>
            <a:rPr lang="en-GB" b="1" dirty="0">
              <a:solidFill>
                <a:srgbClr val="00B050"/>
              </a:solidFill>
            </a:rPr>
            <a:t>Collaborate                       </a:t>
          </a:r>
          <a:r>
            <a:rPr lang="en-IE" b="1" dirty="0">
              <a:solidFill>
                <a:srgbClr val="00B050"/>
              </a:solidFill>
            </a:rPr>
            <a:t>with interested groups;                                    </a:t>
          </a:r>
          <a:r>
            <a:rPr lang="en-IE" b="0" dirty="0">
              <a:solidFill>
                <a:schemeClr val="tx1"/>
              </a:solidFill>
            </a:rPr>
            <a:t>L</a:t>
          </a:r>
          <a:r>
            <a:rPr lang="en-IE" b="0" dirty="0"/>
            <a:t>ocal TidyTowns and Community Groups,               to promote and support projects at local level</a:t>
          </a:r>
          <a:endParaRPr lang="en-US" dirty="0"/>
        </a:p>
      </dgm:t>
    </dgm:pt>
    <dgm:pt modelId="{ADB1BE0E-1063-47B5-9A17-45706F7FAFA4}" type="parTrans" cxnId="{21ACD3DA-0CCE-440B-B733-A58122FE5381}">
      <dgm:prSet/>
      <dgm:spPr/>
      <dgm:t>
        <a:bodyPr/>
        <a:lstStyle/>
        <a:p>
          <a:endParaRPr lang="en-US"/>
        </a:p>
      </dgm:t>
    </dgm:pt>
    <dgm:pt modelId="{FF7E6408-4B34-45F0-B5A3-8540BA39066B}" type="sibTrans" cxnId="{21ACD3DA-0CCE-440B-B733-A58122FE5381}">
      <dgm:prSet/>
      <dgm:spPr/>
      <dgm:t>
        <a:bodyPr/>
        <a:lstStyle/>
        <a:p>
          <a:endParaRPr lang="en-US"/>
        </a:p>
      </dgm:t>
    </dgm:pt>
    <dgm:pt modelId="{B0BBF48C-0DDB-4ECA-9598-8F8A007F30FE}">
      <dgm:prSet/>
      <dgm:spPr/>
      <dgm:t>
        <a:bodyPr/>
        <a:lstStyle/>
        <a:p>
          <a:pPr>
            <a:lnSpc>
              <a:spcPct val="100000"/>
            </a:lnSpc>
          </a:pPr>
          <a:r>
            <a:rPr lang="en-GB" b="1" dirty="0">
              <a:solidFill>
                <a:srgbClr val="00B050"/>
              </a:solidFill>
            </a:rPr>
            <a:t>        	Provide information                                                 	and advice via;                                               	</a:t>
          </a:r>
          <a:r>
            <a:rPr lang="en-GB" b="0" dirty="0">
              <a:solidFill>
                <a:schemeClr val="tx1"/>
              </a:solidFill>
            </a:rPr>
            <a:t>A</a:t>
          </a:r>
          <a:r>
            <a:rPr lang="en-GB" b="0" dirty="0"/>
            <a:t>wareness campaigns, seminars,                                	workshops, events,                               	website, social media</a:t>
          </a:r>
          <a:endParaRPr lang="en-US" dirty="0"/>
        </a:p>
      </dgm:t>
    </dgm:pt>
    <dgm:pt modelId="{A7DB8300-52FB-465E-AF3E-2708E91A051C}" type="parTrans" cxnId="{413D55FA-BB47-453F-86E1-838FCC26953D}">
      <dgm:prSet/>
      <dgm:spPr/>
      <dgm:t>
        <a:bodyPr/>
        <a:lstStyle/>
        <a:p>
          <a:endParaRPr lang="en-US"/>
        </a:p>
      </dgm:t>
    </dgm:pt>
    <dgm:pt modelId="{D31F84CA-C8E0-41A8-9EAB-E0CF33132311}" type="sibTrans" cxnId="{413D55FA-BB47-453F-86E1-838FCC26953D}">
      <dgm:prSet/>
      <dgm:spPr/>
      <dgm:t>
        <a:bodyPr/>
        <a:lstStyle/>
        <a:p>
          <a:endParaRPr lang="en-US"/>
        </a:p>
      </dgm:t>
    </dgm:pt>
    <dgm:pt modelId="{5E24E9AE-5D41-4A5F-8054-C670179FECAB}">
      <dgm:prSet/>
      <dgm:spPr/>
      <dgm:t>
        <a:bodyPr/>
        <a:lstStyle/>
        <a:p>
          <a:pPr>
            <a:lnSpc>
              <a:spcPct val="100000"/>
            </a:lnSpc>
          </a:pPr>
          <a:r>
            <a:rPr lang="en-GB" b="1" dirty="0">
              <a:solidFill>
                <a:srgbClr val="00B050"/>
              </a:solidFill>
            </a:rPr>
            <a:t>     Explore funding opportunities</a:t>
          </a:r>
          <a:r>
            <a:rPr lang="en-GB" b="0" dirty="0"/>
            <a:t>                                  </a:t>
          </a:r>
          <a:r>
            <a:rPr lang="en-GB" b="1" dirty="0">
              <a:solidFill>
                <a:srgbClr val="00B050"/>
              </a:solidFill>
            </a:rPr>
            <a:t>and grant schemes                          </a:t>
          </a:r>
          <a:r>
            <a:rPr lang="en-GB" b="0" dirty="0"/>
            <a:t>for TidyTowns and                    Community Groups</a:t>
          </a:r>
          <a:endParaRPr lang="en-US" dirty="0"/>
        </a:p>
      </dgm:t>
    </dgm:pt>
    <dgm:pt modelId="{926C34A8-5DC4-4BAC-B963-BDBB120BCC7F}" type="parTrans" cxnId="{D20C820B-6CD3-4A56-8883-2671CFFF1170}">
      <dgm:prSet/>
      <dgm:spPr/>
      <dgm:t>
        <a:bodyPr/>
        <a:lstStyle/>
        <a:p>
          <a:endParaRPr lang="en-US"/>
        </a:p>
      </dgm:t>
    </dgm:pt>
    <dgm:pt modelId="{7C8CCB7F-6E2A-4111-9FB2-56D7B2070BC4}" type="sibTrans" cxnId="{D20C820B-6CD3-4A56-8883-2671CFFF1170}">
      <dgm:prSet/>
      <dgm:spPr/>
      <dgm:t>
        <a:bodyPr/>
        <a:lstStyle/>
        <a:p>
          <a:endParaRPr lang="en-US"/>
        </a:p>
      </dgm:t>
    </dgm:pt>
    <dgm:pt modelId="{D33E3535-62B1-4902-8761-9C0D3839DBDC}" type="pres">
      <dgm:prSet presAssocID="{40EDD120-0FAD-40A5-9AF3-83DAEF024DF6}" presName="root" presStyleCnt="0">
        <dgm:presLayoutVars>
          <dgm:dir/>
          <dgm:resizeHandles val="exact"/>
        </dgm:presLayoutVars>
      </dgm:prSet>
      <dgm:spPr/>
    </dgm:pt>
    <dgm:pt modelId="{46579B85-66F4-4B98-9FF1-25495F6A6D87}" type="pres">
      <dgm:prSet presAssocID="{8EA16C15-EEF2-48DC-8372-2E51E0CECE9E}" presName="compNode" presStyleCnt="0"/>
      <dgm:spPr/>
    </dgm:pt>
    <dgm:pt modelId="{D648946F-502C-4864-9F0D-7B1552863E6D}" type="pres">
      <dgm:prSet presAssocID="{8EA16C15-EEF2-48DC-8372-2E51E0CECE9E}" presName="iconRect" presStyleLbl="node1" presStyleIdx="0" presStyleCnt="6" custLinFactNeighborX="6516" custLinFactNeighborY="2360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gaphone"/>
        </a:ext>
      </dgm:extLst>
    </dgm:pt>
    <dgm:pt modelId="{53B39424-E7EC-4E94-AE4A-89814185E0D0}" type="pres">
      <dgm:prSet presAssocID="{8EA16C15-EEF2-48DC-8372-2E51E0CECE9E}" presName="spaceRect" presStyleCnt="0"/>
      <dgm:spPr/>
    </dgm:pt>
    <dgm:pt modelId="{7B187153-965E-4352-A35B-90C7A2CEC140}" type="pres">
      <dgm:prSet presAssocID="{8EA16C15-EEF2-48DC-8372-2E51E0CECE9E}" presName="textRect" presStyleLbl="revTx" presStyleIdx="0" presStyleCnt="6" custScaleX="120172">
        <dgm:presLayoutVars>
          <dgm:chMax val="1"/>
          <dgm:chPref val="1"/>
        </dgm:presLayoutVars>
      </dgm:prSet>
      <dgm:spPr/>
    </dgm:pt>
    <dgm:pt modelId="{7A36AACA-6E9F-4C6C-8D52-7D7AD90AB15F}" type="pres">
      <dgm:prSet presAssocID="{ADDA4640-6136-433A-952F-B31D72C027E1}" presName="sibTrans" presStyleCnt="0"/>
      <dgm:spPr/>
    </dgm:pt>
    <dgm:pt modelId="{DD85F744-F5C0-46EF-A022-734FA21C9F91}" type="pres">
      <dgm:prSet presAssocID="{69471991-4438-44B7-B6AC-69CCDD70A507}" presName="compNode" presStyleCnt="0"/>
      <dgm:spPr/>
    </dgm:pt>
    <dgm:pt modelId="{87735797-D6DE-403B-995A-7FDE82B5CB40}" type="pres">
      <dgm:prSet presAssocID="{69471991-4438-44B7-B6AC-69CCDD70A507}" presName="iconRect" presStyleLbl="node1" presStyleIdx="1" presStyleCnt="6" custLinFactNeighborX="11560" custLinFactNeighborY="3779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stainability"/>
        </a:ext>
      </dgm:extLst>
    </dgm:pt>
    <dgm:pt modelId="{84754FF3-128A-4432-B6FA-A0058ECFB418}" type="pres">
      <dgm:prSet presAssocID="{69471991-4438-44B7-B6AC-69CCDD70A507}" presName="spaceRect" presStyleCnt="0"/>
      <dgm:spPr/>
    </dgm:pt>
    <dgm:pt modelId="{F3B02264-58C0-4C52-B2BC-8417FF111E56}" type="pres">
      <dgm:prSet presAssocID="{69471991-4438-44B7-B6AC-69CCDD70A507}" presName="textRect" presStyleLbl="revTx" presStyleIdx="1" presStyleCnt="6" custScaleX="140808">
        <dgm:presLayoutVars>
          <dgm:chMax val="1"/>
          <dgm:chPref val="1"/>
        </dgm:presLayoutVars>
      </dgm:prSet>
      <dgm:spPr/>
    </dgm:pt>
    <dgm:pt modelId="{242B8246-D7D8-49DD-9402-D7B4742222FD}" type="pres">
      <dgm:prSet presAssocID="{46BDD9CB-66AE-40E6-B57E-6C8B73E425BC}" presName="sibTrans" presStyleCnt="0"/>
      <dgm:spPr/>
    </dgm:pt>
    <dgm:pt modelId="{078D898A-27EA-4245-8FFE-97E55F36744A}" type="pres">
      <dgm:prSet presAssocID="{88C1E9E9-E95B-4B77-A2CE-745ED735A55E}" presName="compNode" presStyleCnt="0"/>
      <dgm:spPr/>
    </dgm:pt>
    <dgm:pt modelId="{0F84D025-568A-41E8-85F5-3662AA43D1EF}" type="pres">
      <dgm:prSet presAssocID="{88C1E9E9-E95B-4B77-A2CE-745ED735A55E}" presName="iconRect" presStyleLbl="node1" presStyleIdx="2" presStyleCnt="6" custLinFactNeighborX="-15350" custLinFactNeighborY="4097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CC632F29-F9F3-4FC9-AA20-4E263ED8ABA7}" type="pres">
      <dgm:prSet presAssocID="{88C1E9E9-E95B-4B77-A2CE-745ED735A55E}" presName="spaceRect" presStyleCnt="0"/>
      <dgm:spPr/>
    </dgm:pt>
    <dgm:pt modelId="{D17E8C86-E741-48DC-B11D-86F9BD25C23C}" type="pres">
      <dgm:prSet presAssocID="{88C1E9E9-E95B-4B77-A2CE-745ED735A55E}" presName="textRect" presStyleLbl="revTx" presStyleIdx="2" presStyleCnt="6" custScaleX="117233">
        <dgm:presLayoutVars>
          <dgm:chMax val="1"/>
          <dgm:chPref val="1"/>
        </dgm:presLayoutVars>
      </dgm:prSet>
      <dgm:spPr/>
    </dgm:pt>
    <dgm:pt modelId="{1FD589C9-0BF8-4FA9-ABDB-C0AF17B0704E}" type="pres">
      <dgm:prSet presAssocID="{C239A4D0-D8FF-4F5E-9F06-1B5E220676B4}" presName="sibTrans" presStyleCnt="0"/>
      <dgm:spPr/>
    </dgm:pt>
    <dgm:pt modelId="{B438C80C-FE6F-4CE2-970A-2BE07F81FEB4}" type="pres">
      <dgm:prSet presAssocID="{E005272C-EDB1-4529-A555-B1E0C9D9F2A3}" presName="compNode" presStyleCnt="0"/>
      <dgm:spPr/>
    </dgm:pt>
    <dgm:pt modelId="{7FA7FFB3-D914-4E96-A582-F6D62B664DAA}" type="pres">
      <dgm:prSet presAssocID="{E005272C-EDB1-4529-A555-B1E0C9D9F2A3}" presName="iconRect" presStyleLbl="node1" presStyleIdx="3" presStyleCnt="6" custLinFactNeighborX="2733" custLinFactNeighborY="-916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21163B95-214C-497A-A290-24632CEE526F}" type="pres">
      <dgm:prSet presAssocID="{E005272C-EDB1-4529-A555-B1E0C9D9F2A3}" presName="spaceRect" presStyleCnt="0"/>
      <dgm:spPr/>
    </dgm:pt>
    <dgm:pt modelId="{38E97244-F7C3-4C91-B3A0-76A378A05F5D}" type="pres">
      <dgm:prSet presAssocID="{E005272C-EDB1-4529-A555-B1E0C9D9F2A3}" presName="textRect" presStyleLbl="revTx" presStyleIdx="3" presStyleCnt="6" custScaleY="186543">
        <dgm:presLayoutVars>
          <dgm:chMax val="1"/>
          <dgm:chPref val="1"/>
        </dgm:presLayoutVars>
      </dgm:prSet>
      <dgm:spPr/>
    </dgm:pt>
    <dgm:pt modelId="{0858DDEE-CCA2-4CBB-A3D3-16D1DFDC95EF}" type="pres">
      <dgm:prSet presAssocID="{FF7E6408-4B34-45F0-B5A3-8540BA39066B}" presName="sibTrans" presStyleCnt="0"/>
      <dgm:spPr/>
    </dgm:pt>
    <dgm:pt modelId="{7F0D850E-5769-4405-86BD-7FB3413725DB}" type="pres">
      <dgm:prSet presAssocID="{B0BBF48C-0DDB-4ECA-9598-8F8A007F30FE}" presName="compNode" presStyleCnt="0"/>
      <dgm:spPr/>
    </dgm:pt>
    <dgm:pt modelId="{4170AE8B-70A1-43E6-9A24-77E2B70B0413}" type="pres">
      <dgm:prSet presAssocID="{B0BBF48C-0DDB-4ECA-9598-8F8A007F30FE}" presName="iconRect" presStyleLbl="node1" presStyleIdx="4" presStyleCnt="6" custLinFactNeighborX="35830" custLinFactNeighborY="-1960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heatre"/>
        </a:ext>
      </dgm:extLst>
    </dgm:pt>
    <dgm:pt modelId="{3420F499-C4DC-4CF9-A788-22DAFEB7E20C}" type="pres">
      <dgm:prSet presAssocID="{B0BBF48C-0DDB-4ECA-9598-8F8A007F30FE}" presName="spaceRect" presStyleCnt="0"/>
      <dgm:spPr/>
    </dgm:pt>
    <dgm:pt modelId="{F14EEB5D-4651-4FE1-B7A0-CBBC5615210C}" type="pres">
      <dgm:prSet presAssocID="{B0BBF48C-0DDB-4ECA-9598-8F8A007F30FE}" presName="textRect" presStyleLbl="revTx" presStyleIdx="4" presStyleCnt="6" custScaleX="153288" custScaleY="186402">
        <dgm:presLayoutVars>
          <dgm:chMax val="1"/>
          <dgm:chPref val="1"/>
        </dgm:presLayoutVars>
      </dgm:prSet>
      <dgm:spPr/>
    </dgm:pt>
    <dgm:pt modelId="{9CA672F7-0E69-4154-8D8E-9FB9E3B9F442}" type="pres">
      <dgm:prSet presAssocID="{D31F84CA-C8E0-41A8-9EAB-E0CF33132311}" presName="sibTrans" presStyleCnt="0"/>
      <dgm:spPr/>
    </dgm:pt>
    <dgm:pt modelId="{3C75B02F-3321-4820-88A6-9E6843AE7480}" type="pres">
      <dgm:prSet presAssocID="{5E24E9AE-5D41-4A5F-8054-C670179FECAB}" presName="compNode" presStyleCnt="0"/>
      <dgm:spPr/>
    </dgm:pt>
    <dgm:pt modelId="{ABE6B514-B359-4A93-96AC-42B112B7E0B3}" type="pres">
      <dgm:prSet presAssocID="{5E24E9AE-5D41-4A5F-8054-C670179FECAB}" presName="iconRect" presStyleLbl="node1" presStyleIdx="5" presStyleCnt="6" custLinFactNeighborX="13819" custLinFactNeighborY="-1845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Euro with solid fill"/>
        </a:ext>
      </dgm:extLst>
    </dgm:pt>
    <dgm:pt modelId="{025938D1-8009-4990-8036-193D0F8A2CD8}" type="pres">
      <dgm:prSet presAssocID="{5E24E9AE-5D41-4A5F-8054-C670179FECAB}" presName="spaceRect" presStyleCnt="0"/>
      <dgm:spPr/>
    </dgm:pt>
    <dgm:pt modelId="{D0639FA3-C766-4B4C-BD78-24D8E364EFB9}" type="pres">
      <dgm:prSet presAssocID="{5E24E9AE-5D41-4A5F-8054-C670179FECAB}" presName="textRect" presStyleLbl="revTx" presStyleIdx="5" presStyleCnt="6" custScaleX="125748" custScaleY="189822">
        <dgm:presLayoutVars>
          <dgm:chMax val="1"/>
          <dgm:chPref val="1"/>
        </dgm:presLayoutVars>
      </dgm:prSet>
      <dgm:spPr/>
    </dgm:pt>
  </dgm:ptLst>
  <dgm:cxnLst>
    <dgm:cxn modelId="{D20C820B-6CD3-4A56-8883-2671CFFF1170}" srcId="{40EDD120-0FAD-40A5-9AF3-83DAEF024DF6}" destId="{5E24E9AE-5D41-4A5F-8054-C670179FECAB}" srcOrd="5" destOrd="0" parTransId="{926C34A8-5DC4-4BAC-B963-BDBB120BCC7F}" sibTransId="{7C8CCB7F-6E2A-4111-9FB2-56D7B2070BC4}"/>
    <dgm:cxn modelId="{63368724-C024-4DA1-BC91-743BD4FC98EB}" type="presOf" srcId="{88C1E9E9-E95B-4B77-A2CE-745ED735A55E}" destId="{D17E8C86-E741-48DC-B11D-86F9BD25C23C}" srcOrd="0" destOrd="0" presId="urn:microsoft.com/office/officeart/2018/2/layout/IconLabelList"/>
    <dgm:cxn modelId="{B3B49C2A-D217-413E-B998-1F429718D3D8}" type="presOf" srcId="{B0BBF48C-0DDB-4ECA-9598-8F8A007F30FE}" destId="{F14EEB5D-4651-4FE1-B7A0-CBBC5615210C}" srcOrd="0" destOrd="0" presId="urn:microsoft.com/office/officeart/2018/2/layout/IconLabelList"/>
    <dgm:cxn modelId="{68878A5E-D2C9-4D9D-B956-FDC6E4231E77}" type="presOf" srcId="{40EDD120-0FAD-40A5-9AF3-83DAEF024DF6}" destId="{D33E3535-62B1-4902-8761-9C0D3839DBDC}" srcOrd="0" destOrd="0" presId="urn:microsoft.com/office/officeart/2018/2/layout/IconLabelList"/>
    <dgm:cxn modelId="{FE83D24F-C9A5-4A34-B8A2-18153E3DC6D3}" srcId="{40EDD120-0FAD-40A5-9AF3-83DAEF024DF6}" destId="{8EA16C15-EEF2-48DC-8372-2E51E0CECE9E}" srcOrd="0" destOrd="0" parTransId="{205C9995-AA58-4448-8E88-C0818CB0930E}" sibTransId="{ADDA4640-6136-433A-952F-B31D72C027E1}"/>
    <dgm:cxn modelId="{DE986970-66A5-4B53-B8FC-0E46FD0C540A}" srcId="{40EDD120-0FAD-40A5-9AF3-83DAEF024DF6}" destId="{69471991-4438-44B7-B6AC-69CCDD70A507}" srcOrd="1" destOrd="0" parTransId="{7A9190DC-2A73-49CE-AC4D-7E344E6BA15E}" sibTransId="{46BDD9CB-66AE-40E6-B57E-6C8B73E425BC}"/>
    <dgm:cxn modelId="{2B180E53-B468-4CB6-8346-7208359CFD2A}" type="presOf" srcId="{8EA16C15-EEF2-48DC-8372-2E51E0CECE9E}" destId="{7B187153-965E-4352-A35B-90C7A2CEC140}" srcOrd="0" destOrd="0" presId="urn:microsoft.com/office/officeart/2018/2/layout/IconLabelList"/>
    <dgm:cxn modelId="{8F5A16CA-5126-42FB-B20B-5C67D0A5DBB6}" type="presOf" srcId="{69471991-4438-44B7-B6AC-69CCDD70A507}" destId="{F3B02264-58C0-4C52-B2BC-8417FF111E56}" srcOrd="0" destOrd="0" presId="urn:microsoft.com/office/officeart/2018/2/layout/IconLabelList"/>
    <dgm:cxn modelId="{21ACD3DA-0CCE-440B-B733-A58122FE5381}" srcId="{40EDD120-0FAD-40A5-9AF3-83DAEF024DF6}" destId="{E005272C-EDB1-4529-A555-B1E0C9D9F2A3}" srcOrd="3" destOrd="0" parTransId="{ADB1BE0E-1063-47B5-9A17-45706F7FAFA4}" sibTransId="{FF7E6408-4B34-45F0-B5A3-8540BA39066B}"/>
    <dgm:cxn modelId="{E5913AE2-9DD7-4801-869A-BC26AEEB7456}" type="presOf" srcId="{5E24E9AE-5D41-4A5F-8054-C670179FECAB}" destId="{D0639FA3-C766-4B4C-BD78-24D8E364EFB9}" srcOrd="0" destOrd="0" presId="urn:microsoft.com/office/officeart/2018/2/layout/IconLabelList"/>
    <dgm:cxn modelId="{3157C6EC-23C8-4550-8DCF-7AB4B655A3A1}" srcId="{40EDD120-0FAD-40A5-9AF3-83DAEF024DF6}" destId="{88C1E9E9-E95B-4B77-A2CE-745ED735A55E}" srcOrd="2" destOrd="0" parTransId="{34AB528E-FC0E-4D0E-95D4-11A637C9EFC7}" sibTransId="{C239A4D0-D8FF-4F5E-9F06-1B5E220676B4}"/>
    <dgm:cxn modelId="{727F6AF5-58DA-4906-868F-55A88F780775}" type="presOf" srcId="{E005272C-EDB1-4529-A555-B1E0C9D9F2A3}" destId="{38E97244-F7C3-4C91-B3A0-76A378A05F5D}" srcOrd="0" destOrd="0" presId="urn:microsoft.com/office/officeart/2018/2/layout/IconLabelList"/>
    <dgm:cxn modelId="{413D55FA-BB47-453F-86E1-838FCC26953D}" srcId="{40EDD120-0FAD-40A5-9AF3-83DAEF024DF6}" destId="{B0BBF48C-0DDB-4ECA-9598-8F8A007F30FE}" srcOrd="4" destOrd="0" parTransId="{A7DB8300-52FB-465E-AF3E-2708E91A051C}" sibTransId="{D31F84CA-C8E0-41A8-9EAB-E0CF33132311}"/>
    <dgm:cxn modelId="{E3136519-60CC-4178-B36E-F3B1082FE05F}" type="presParOf" srcId="{D33E3535-62B1-4902-8761-9C0D3839DBDC}" destId="{46579B85-66F4-4B98-9FF1-25495F6A6D87}" srcOrd="0" destOrd="0" presId="urn:microsoft.com/office/officeart/2018/2/layout/IconLabelList"/>
    <dgm:cxn modelId="{24219EED-4A2D-4AD1-8E04-8E35E3A99D46}" type="presParOf" srcId="{46579B85-66F4-4B98-9FF1-25495F6A6D87}" destId="{D648946F-502C-4864-9F0D-7B1552863E6D}" srcOrd="0" destOrd="0" presId="urn:microsoft.com/office/officeart/2018/2/layout/IconLabelList"/>
    <dgm:cxn modelId="{7D84B1EF-FBC2-4AD0-AEF6-7FC125D6D6E0}" type="presParOf" srcId="{46579B85-66F4-4B98-9FF1-25495F6A6D87}" destId="{53B39424-E7EC-4E94-AE4A-89814185E0D0}" srcOrd="1" destOrd="0" presId="urn:microsoft.com/office/officeart/2018/2/layout/IconLabelList"/>
    <dgm:cxn modelId="{EB4ABF11-7132-4192-8ECF-65A53C44DC5F}" type="presParOf" srcId="{46579B85-66F4-4B98-9FF1-25495F6A6D87}" destId="{7B187153-965E-4352-A35B-90C7A2CEC140}" srcOrd="2" destOrd="0" presId="urn:microsoft.com/office/officeart/2018/2/layout/IconLabelList"/>
    <dgm:cxn modelId="{B97C8122-C9A3-49A2-995E-6BEEC19930A5}" type="presParOf" srcId="{D33E3535-62B1-4902-8761-9C0D3839DBDC}" destId="{7A36AACA-6E9F-4C6C-8D52-7D7AD90AB15F}" srcOrd="1" destOrd="0" presId="urn:microsoft.com/office/officeart/2018/2/layout/IconLabelList"/>
    <dgm:cxn modelId="{B67227C7-9C8C-44D6-9779-C1F5086B15EF}" type="presParOf" srcId="{D33E3535-62B1-4902-8761-9C0D3839DBDC}" destId="{DD85F744-F5C0-46EF-A022-734FA21C9F91}" srcOrd="2" destOrd="0" presId="urn:microsoft.com/office/officeart/2018/2/layout/IconLabelList"/>
    <dgm:cxn modelId="{23384AF5-0DCA-4667-9896-9267AD4A8317}" type="presParOf" srcId="{DD85F744-F5C0-46EF-A022-734FA21C9F91}" destId="{87735797-D6DE-403B-995A-7FDE82B5CB40}" srcOrd="0" destOrd="0" presId="urn:microsoft.com/office/officeart/2018/2/layout/IconLabelList"/>
    <dgm:cxn modelId="{01997603-0F4B-4B14-8CB8-3541F9C98D44}" type="presParOf" srcId="{DD85F744-F5C0-46EF-A022-734FA21C9F91}" destId="{84754FF3-128A-4432-B6FA-A0058ECFB418}" srcOrd="1" destOrd="0" presId="urn:microsoft.com/office/officeart/2018/2/layout/IconLabelList"/>
    <dgm:cxn modelId="{0F811120-EC88-4537-9879-A2A5667377A3}" type="presParOf" srcId="{DD85F744-F5C0-46EF-A022-734FA21C9F91}" destId="{F3B02264-58C0-4C52-B2BC-8417FF111E56}" srcOrd="2" destOrd="0" presId="urn:microsoft.com/office/officeart/2018/2/layout/IconLabelList"/>
    <dgm:cxn modelId="{B4AAC518-AA10-42B5-B154-2F7B8CC48183}" type="presParOf" srcId="{D33E3535-62B1-4902-8761-9C0D3839DBDC}" destId="{242B8246-D7D8-49DD-9402-D7B4742222FD}" srcOrd="3" destOrd="0" presId="urn:microsoft.com/office/officeart/2018/2/layout/IconLabelList"/>
    <dgm:cxn modelId="{1030990A-237C-4193-8B58-C43B32DE6059}" type="presParOf" srcId="{D33E3535-62B1-4902-8761-9C0D3839DBDC}" destId="{078D898A-27EA-4245-8FFE-97E55F36744A}" srcOrd="4" destOrd="0" presId="urn:microsoft.com/office/officeart/2018/2/layout/IconLabelList"/>
    <dgm:cxn modelId="{EDA3AF89-9B86-46E9-9358-4A0FBB3E3F07}" type="presParOf" srcId="{078D898A-27EA-4245-8FFE-97E55F36744A}" destId="{0F84D025-568A-41E8-85F5-3662AA43D1EF}" srcOrd="0" destOrd="0" presId="urn:microsoft.com/office/officeart/2018/2/layout/IconLabelList"/>
    <dgm:cxn modelId="{3F230640-092C-476A-9E92-38C23AD1C212}" type="presParOf" srcId="{078D898A-27EA-4245-8FFE-97E55F36744A}" destId="{CC632F29-F9F3-4FC9-AA20-4E263ED8ABA7}" srcOrd="1" destOrd="0" presId="urn:microsoft.com/office/officeart/2018/2/layout/IconLabelList"/>
    <dgm:cxn modelId="{77BBBA15-548E-4ED2-85C5-BB72EA83E47F}" type="presParOf" srcId="{078D898A-27EA-4245-8FFE-97E55F36744A}" destId="{D17E8C86-E741-48DC-B11D-86F9BD25C23C}" srcOrd="2" destOrd="0" presId="urn:microsoft.com/office/officeart/2018/2/layout/IconLabelList"/>
    <dgm:cxn modelId="{2DA7799B-3530-4E35-8DEF-180053648CAC}" type="presParOf" srcId="{D33E3535-62B1-4902-8761-9C0D3839DBDC}" destId="{1FD589C9-0BF8-4FA9-ABDB-C0AF17B0704E}" srcOrd="5" destOrd="0" presId="urn:microsoft.com/office/officeart/2018/2/layout/IconLabelList"/>
    <dgm:cxn modelId="{9D61879C-F999-4D81-BE30-CE08C2699BE9}" type="presParOf" srcId="{D33E3535-62B1-4902-8761-9C0D3839DBDC}" destId="{B438C80C-FE6F-4CE2-970A-2BE07F81FEB4}" srcOrd="6" destOrd="0" presId="urn:microsoft.com/office/officeart/2018/2/layout/IconLabelList"/>
    <dgm:cxn modelId="{13A54695-7598-4964-907D-E67B32E7D8B5}" type="presParOf" srcId="{B438C80C-FE6F-4CE2-970A-2BE07F81FEB4}" destId="{7FA7FFB3-D914-4E96-A582-F6D62B664DAA}" srcOrd="0" destOrd="0" presId="urn:microsoft.com/office/officeart/2018/2/layout/IconLabelList"/>
    <dgm:cxn modelId="{F943A67B-4269-42E7-84C4-2FE371552C68}" type="presParOf" srcId="{B438C80C-FE6F-4CE2-970A-2BE07F81FEB4}" destId="{21163B95-214C-497A-A290-24632CEE526F}" srcOrd="1" destOrd="0" presId="urn:microsoft.com/office/officeart/2018/2/layout/IconLabelList"/>
    <dgm:cxn modelId="{75610999-36D0-4217-ACD4-F975BC0D7819}" type="presParOf" srcId="{B438C80C-FE6F-4CE2-970A-2BE07F81FEB4}" destId="{38E97244-F7C3-4C91-B3A0-76A378A05F5D}" srcOrd="2" destOrd="0" presId="urn:microsoft.com/office/officeart/2018/2/layout/IconLabelList"/>
    <dgm:cxn modelId="{462932FA-1394-40D9-B23D-DC00D0DB8029}" type="presParOf" srcId="{D33E3535-62B1-4902-8761-9C0D3839DBDC}" destId="{0858DDEE-CCA2-4CBB-A3D3-16D1DFDC95EF}" srcOrd="7" destOrd="0" presId="urn:microsoft.com/office/officeart/2018/2/layout/IconLabelList"/>
    <dgm:cxn modelId="{B15B3804-2910-46FE-88BC-4F9FA7C613CB}" type="presParOf" srcId="{D33E3535-62B1-4902-8761-9C0D3839DBDC}" destId="{7F0D850E-5769-4405-86BD-7FB3413725DB}" srcOrd="8" destOrd="0" presId="urn:microsoft.com/office/officeart/2018/2/layout/IconLabelList"/>
    <dgm:cxn modelId="{6B19E905-596C-49CE-8D60-EBCAFF76F89D}" type="presParOf" srcId="{7F0D850E-5769-4405-86BD-7FB3413725DB}" destId="{4170AE8B-70A1-43E6-9A24-77E2B70B0413}" srcOrd="0" destOrd="0" presId="urn:microsoft.com/office/officeart/2018/2/layout/IconLabelList"/>
    <dgm:cxn modelId="{C5B90DDB-1BCA-4B7B-AC76-8A9142046443}" type="presParOf" srcId="{7F0D850E-5769-4405-86BD-7FB3413725DB}" destId="{3420F499-C4DC-4CF9-A788-22DAFEB7E20C}" srcOrd="1" destOrd="0" presId="urn:microsoft.com/office/officeart/2018/2/layout/IconLabelList"/>
    <dgm:cxn modelId="{6245FC7F-70E1-4BC3-AC27-414C129E5AC6}" type="presParOf" srcId="{7F0D850E-5769-4405-86BD-7FB3413725DB}" destId="{F14EEB5D-4651-4FE1-B7A0-CBBC5615210C}" srcOrd="2" destOrd="0" presId="urn:microsoft.com/office/officeart/2018/2/layout/IconLabelList"/>
    <dgm:cxn modelId="{D7DF39E3-A889-447C-9E84-99EEBD0772E1}" type="presParOf" srcId="{D33E3535-62B1-4902-8761-9C0D3839DBDC}" destId="{9CA672F7-0E69-4154-8D8E-9FB9E3B9F442}" srcOrd="9" destOrd="0" presId="urn:microsoft.com/office/officeart/2018/2/layout/IconLabelList"/>
    <dgm:cxn modelId="{FEE4B784-A826-4D05-A277-D1B2DB164768}" type="presParOf" srcId="{D33E3535-62B1-4902-8761-9C0D3839DBDC}" destId="{3C75B02F-3321-4820-88A6-9E6843AE7480}" srcOrd="10" destOrd="0" presId="urn:microsoft.com/office/officeart/2018/2/layout/IconLabelList"/>
    <dgm:cxn modelId="{BF1696B3-043A-4519-BC38-9CB3BF56A750}" type="presParOf" srcId="{3C75B02F-3321-4820-88A6-9E6843AE7480}" destId="{ABE6B514-B359-4A93-96AC-42B112B7E0B3}" srcOrd="0" destOrd="0" presId="urn:microsoft.com/office/officeart/2018/2/layout/IconLabelList"/>
    <dgm:cxn modelId="{8B62E24C-6B12-4CD9-8549-3531515D32C3}" type="presParOf" srcId="{3C75B02F-3321-4820-88A6-9E6843AE7480}" destId="{025938D1-8009-4990-8036-193D0F8A2CD8}" srcOrd="1" destOrd="0" presId="urn:microsoft.com/office/officeart/2018/2/layout/IconLabelList"/>
    <dgm:cxn modelId="{0B825874-11EE-4786-924A-AA2072CF292A}" type="presParOf" srcId="{3C75B02F-3321-4820-88A6-9E6843AE7480}" destId="{D0639FA3-C766-4B4C-BD78-24D8E364EFB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640F4E-C9C3-4890-ADDA-E3FCB58B6A58}"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IE"/>
        </a:p>
      </dgm:t>
    </dgm:pt>
    <dgm:pt modelId="{3A2C5CF7-F568-4EB1-86CA-EB1EC878DA40}">
      <dgm:prSet phldrT="[Text]" custT="1"/>
      <dgm:spPr/>
      <dgm:t>
        <a:bodyPr/>
        <a:lstStyle/>
        <a:p>
          <a:r>
            <a:rPr lang="en-GB" sz="1500" dirty="0"/>
            <a:t>     </a:t>
          </a:r>
          <a:r>
            <a:rPr lang="en-GB" sz="1600" dirty="0"/>
            <a:t>Food</a:t>
          </a:r>
          <a:endParaRPr lang="en-IE" sz="1600" dirty="0"/>
        </a:p>
      </dgm:t>
    </dgm:pt>
    <dgm:pt modelId="{43DD335E-2A89-48B0-8B5A-AD3CA0CBD57A}" type="parTrans" cxnId="{99BC9A0E-1883-4CB1-BC22-A881A963DAA7}">
      <dgm:prSet/>
      <dgm:spPr/>
      <dgm:t>
        <a:bodyPr/>
        <a:lstStyle/>
        <a:p>
          <a:endParaRPr lang="en-IE"/>
        </a:p>
      </dgm:t>
    </dgm:pt>
    <dgm:pt modelId="{DB0C5873-DCDD-4C14-B42F-60A7DE31AEAC}" type="sibTrans" cxnId="{99BC9A0E-1883-4CB1-BC22-A881A963DAA7}">
      <dgm:prSet/>
      <dgm:spPr/>
      <dgm:t>
        <a:bodyPr/>
        <a:lstStyle/>
        <a:p>
          <a:endParaRPr lang="en-IE"/>
        </a:p>
      </dgm:t>
    </dgm:pt>
    <dgm:pt modelId="{D7D4CD89-1EAA-4B14-A3BE-7B2511761395}">
      <dgm:prSet phldrT="[Text]" custT="1"/>
      <dgm:spPr/>
      <dgm:t>
        <a:bodyPr/>
        <a:lstStyle/>
        <a:p>
          <a:r>
            <a:rPr lang="en-GB" sz="1600" dirty="0"/>
            <a:t>Medicine</a:t>
          </a:r>
          <a:endParaRPr lang="en-IE" sz="1600" dirty="0"/>
        </a:p>
      </dgm:t>
    </dgm:pt>
    <dgm:pt modelId="{BCDC36B4-82C3-450A-9D6D-6689CAF995D4}" type="parTrans" cxnId="{1FE3B7AF-F889-4E9C-AA5B-17FA40FFF0DA}">
      <dgm:prSet/>
      <dgm:spPr/>
      <dgm:t>
        <a:bodyPr/>
        <a:lstStyle/>
        <a:p>
          <a:endParaRPr lang="en-IE"/>
        </a:p>
      </dgm:t>
    </dgm:pt>
    <dgm:pt modelId="{835DA601-5B31-4D67-BDA7-486E2CA16899}" type="sibTrans" cxnId="{1FE3B7AF-F889-4E9C-AA5B-17FA40FFF0DA}">
      <dgm:prSet/>
      <dgm:spPr/>
      <dgm:t>
        <a:bodyPr/>
        <a:lstStyle/>
        <a:p>
          <a:endParaRPr lang="en-IE"/>
        </a:p>
      </dgm:t>
    </dgm:pt>
    <dgm:pt modelId="{47C77196-E7BB-4F13-9399-FD3B0C80E025}">
      <dgm:prSet phldrT="[Text]" custT="1"/>
      <dgm:spPr/>
      <dgm:t>
        <a:bodyPr/>
        <a:lstStyle/>
        <a:p>
          <a:r>
            <a:rPr lang="en-GB" sz="1600" dirty="0"/>
            <a:t>Clothes</a:t>
          </a:r>
          <a:endParaRPr lang="en-IE" sz="1600" dirty="0"/>
        </a:p>
      </dgm:t>
    </dgm:pt>
    <dgm:pt modelId="{5933D899-EDD4-43C6-AC80-9AC930F87170}" type="parTrans" cxnId="{D988E884-18CF-4DC3-BA3C-8BD2692EAFEF}">
      <dgm:prSet/>
      <dgm:spPr/>
      <dgm:t>
        <a:bodyPr/>
        <a:lstStyle/>
        <a:p>
          <a:endParaRPr lang="en-IE"/>
        </a:p>
      </dgm:t>
    </dgm:pt>
    <dgm:pt modelId="{3610AC07-8A8A-4300-861E-18030017BB5E}" type="sibTrans" cxnId="{D988E884-18CF-4DC3-BA3C-8BD2692EAFEF}">
      <dgm:prSet/>
      <dgm:spPr/>
      <dgm:t>
        <a:bodyPr/>
        <a:lstStyle/>
        <a:p>
          <a:endParaRPr lang="en-IE"/>
        </a:p>
      </dgm:t>
    </dgm:pt>
    <dgm:pt modelId="{EA59040E-910E-476F-B848-5F1CAA968ECA}">
      <dgm:prSet phldrT="[Text]" custT="1"/>
      <dgm:spPr/>
      <dgm:t>
        <a:bodyPr/>
        <a:lstStyle/>
        <a:p>
          <a:r>
            <a:rPr lang="en-GB" sz="1600" dirty="0"/>
            <a:t>Climate Mitigate</a:t>
          </a:r>
          <a:endParaRPr lang="en-IE" sz="1600" dirty="0"/>
        </a:p>
      </dgm:t>
    </dgm:pt>
    <dgm:pt modelId="{B30C5891-7A47-4726-8BBB-9E3E71EFFFB1}" type="parTrans" cxnId="{B65C41FA-90D6-4CFD-911F-834628E4C1D6}">
      <dgm:prSet/>
      <dgm:spPr/>
      <dgm:t>
        <a:bodyPr/>
        <a:lstStyle/>
        <a:p>
          <a:endParaRPr lang="en-IE"/>
        </a:p>
      </dgm:t>
    </dgm:pt>
    <dgm:pt modelId="{EDBD1C3A-8C45-4965-B6A9-627A21660798}" type="sibTrans" cxnId="{B65C41FA-90D6-4CFD-911F-834628E4C1D6}">
      <dgm:prSet/>
      <dgm:spPr/>
      <dgm:t>
        <a:bodyPr/>
        <a:lstStyle/>
        <a:p>
          <a:endParaRPr lang="en-IE"/>
        </a:p>
      </dgm:t>
    </dgm:pt>
    <dgm:pt modelId="{8B5F3956-EFC1-4BFD-B295-B310F522414F}" type="pres">
      <dgm:prSet presAssocID="{D9640F4E-C9C3-4890-ADDA-E3FCB58B6A58}" presName="Name0" presStyleCnt="0">
        <dgm:presLayoutVars>
          <dgm:dir/>
          <dgm:resizeHandles val="exact"/>
        </dgm:presLayoutVars>
      </dgm:prSet>
      <dgm:spPr/>
    </dgm:pt>
    <dgm:pt modelId="{7F833711-C431-4641-95D5-05821E53861B}" type="pres">
      <dgm:prSet presAssocID="{3A2C5CF7-F568-4EB1-86CA-EB1EC878DA40}" presName="compNode" presStyleCnt="0"/>
      <dgm:spPr/>
    </dgm:pt>
    <dgm:pt modelId="{F0FE3853-5C52-49A5-B40D-A8859B4CFB43}" type="pres">
      <dgm:prSet presAssocID="{3A2C5CF7-F568-4EB1-86CA-EB1EC878DA40}" presName="pictRect" presStyleLbl="node1" presStyleIdx="0" presStyleCnt="4" custLinFactNeighborX="11853" custLinFactNeighborY="-68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Assorted vegetables and fruits"/>
        </a:ext>
      </dgm:extLst>
    </dgm:pt>
    <dgm:pt modelId="{591646CD-EF6F-456B-93E2-BC2E2956938C}" type="pres">
      <dgm:prSet presAssocID="{3A2C5CF7-F568-4EB1-86CA-EB1EC878DA40}" presName="textRect" presStyleLbl="revTx" presStyleIdx="0" presStyleCnt="4">
        <dgm:presLayoutVars>
          <dgm:bulletEnabled val="1"/>
        </dgm:presLayoutVars>
      </dgm:prSet>
      <dgm:spPr/>
    </dgm:pt>
    <dgm:pt modelId="{0B94DB22-DABA-4083-9AC5-B8DD723305DA}" type="pres">
      <dgm:prSet presAssocID="{DB0C5873-DCDD-4C14-B42F-60A7DE31AEAC}" presName="sibTrans" presStyleLbl="sibTrans2D1" presStyleIdx="0" presStyleCnt="0"/>
      <dgm:spPr/>
    </dgm:pt>
    <dgm:pt modelId="{5E9EC0AF-7E73-4170-8CE5-9C4975C66997}" type="pres">
      <dgm:prSet presAssocID="{D7D4CD89-1EAA-4B14-A3BE-7B2511761395}" presName="compNode" presStyleCnt="0"/>
      <dgm:spPr/>
    </dgm:pt>
    <dgm:pt modelId="{5660E15D-9434-4D36-AE8F-5417EA8ABCE5}" type="pres">
      <dgm:prSet presAssocID="{D7D4CD89-1EAA-4B14-A3BE-7B2511761395}" presName="pictRect" presStyleLbl="node1" presStyleIdx="1" presStyleCnt="4" custLinFactX="10187" custLinFactNeighborX="100000" custLinFactNeighborY="-68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extLst>
        <a:ext uri="{E40237B7-FDA0-4F09-8148-C483321AD2D9}">
          <dgm14:cNvPr xmlns:dgm14="http://schemas.microsoft.com/office/drawing/2010/diagram" id="0" name="" descr="Puppy wearing a green hat"/>
        </a:ext>
      </dgm:extLst>
    </dgm:pt>
    <dgm:pt modelId="{C2EBCCB0-93CA-47EE-B0C0-29AF5E7278E0}" type="pres">
      <dgm:prSet presAssocID="{D7D4CD89-1EAA-4B14-A3BE-7B2511761395}" presName="textRect" presStyleLbl="revTx" presStyleIdx="1" presStyleCnt="4" custLinFactX="-1650" custLinFactY="134728" custLinFactNeighborX="-100000" custLinFactNeighborY="200000">
        <dgm:presLayoutVars>
          <dgm:bulletEnabled val="1"/>
        </dgm:presLayoutVars>
      </dgm:prSet>
      <dgm:spPr/>
    </dgm:pt>
    <dgm:pt modelId="{E3A6E28B-0387-4E10-B4AA-C7AC0DA418E0}" type="pres">
      <dgm:prSet presAssocID="{835DA601-5B31-4D67-BDA7-486E2CA16899}" presName="sibTrans" presStyleLbl="sibTrans2D1" presStyleIdx="0" presStyleCnt="0"/>
      <dgm:spPr/>
    </dgm:pt>
    <dgm:pt modelId="{4F815AD3-E9A9-44CA-866C-E6E5E7B7E72F}" type="pres">
      <dgm:prSet presAssocID="{47C77196-E7BB-4F13-9399-FD3B0C80E025}" presName="compNode" presStyleCnt="0"/>
      <dgm:spPr/>
    </dgm:pt>
    <dgm:pt modelId="{30E829BC-8707-4BF3-9774-F15A12B74D16}" type="pres">
      <dgm:prSet presAssocID="{47C77196-E7BB-4F13-9399-FD3B0C80E025}" presName="pictRect" presStyleLbl="node1" presStyleIdx="2" presStyleCnt="4" custLinFactX="-100000" custLinFactY="61685" custLinFactNeighborX="-105395" custLinFactNeighborY="10000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Assorted pills and tablets"/>
        </a:ext>
      </dgm:extLst>
    </dgm:pt>
    <dgm:pt modelId="{A35F0B0F-029B-46CB-B8D2-BE3C18DD07E3}" type="pres">
      <dgm:prSet presAssocID="{47C77196-E7BB-4F13-9399-FD3B0C80E025}" presName="textRect" presStyleLbl="revTx" presStyleIdx="2" presStyleCnt="4">
        <dgm:presLayoutVars>
          <dgm:bulletEnabled val="1"/>
        </dgm:presLayoutVars>
      </dgm:prSet>
      <dgm:spPr/>
    </dgm:pt>
    <dgm:pt modelId="{A49E5144-8B65-4F5C-B341-80D6DF47C7EC}" type="pres">
      <dgm:prSet presAssocID="{3610AC07-8A8A-4300-861E-18030017BB5E}" presName="sibTrans" presStyleLbl="sibTrans2D1" presStyleIdx="0" presStyleCnt="0"/>
      <dgm:spPr/>
    </dgm:pt>
    <dgm:pt modelId="{48CA4FAD-00EC-4127-85FC-6F69B0834E9C}" type="pres">
      <dgm:prSet presAssocID="{EA59040E-910E-476F-B848-5F1CAA968ECA}" presName="compNode" presStyleCnt="0"/>
      <dgm:spPr/>
    </dgm:pt>
    <dgm:pt modelId="{3B09728F-C977-4FA8-9EA6-A645CA25AB77}" type="pres">
      <dgm:prSet presAssocID="{EA59040E-910E-476F-B848-5F1CAA968ECA}" presName="pictRect" presStyleLbl="node1" presStyleIdx="3" presStyleCnt="4" custLinFactX="6291" custLinFactNeighborX="100000" custLinFactNeighborY="-667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dgm:spPr>
    </dgm:pt>
    <dgm:pt modelId="{3C5169D5-5DF7-41F6-A4D9-70428D387249}" type="pres">
      <dgm:prSet presAssocID="{EA59040E-910E-476F-B848-5F1CAA968ECA}" presName="textRect" presStyleLbl="revTx" presStyleIdx="3" presStyleCnt="4" custScaleX="136299" custLinFactX="6327" custLinFactNeighborX="100000" custLinFactNeighborY="-651">
        <dgm:presLayoutVars>
          <dgm:bulletEnabled val="1"/>
        </dgm:presLayoutVars>
      </dgm:prSet>
      <dgm:spPr/>
    </dgm:pt>
  </dgm:ptLst>
  <dgm:cxnLst>
    <dgm:cxn modelId="{B12D1402-5543-491C-95A2-0AFEE1B8C96B}" type="presOf" srcId="{3610AC07-8A8A-4300-861E-18030017BB5E}" destId="{A49E5144-8B65-4F5C-B341-80D6DF47C7EC}" srcOrd="0" destOrd="0" presId="urn:microsoft.com/office/officeart/2005/8/layout/pList1"/>
    <dgm:cxn modelId="{99BC9A0E-1883-4CB1-BC22-A881A963DAA7}" srcId="{D9640F4E-C9C3-4890-ADDA-E3FCB58B6A58}" destId="{3A2C5CF7-F568-4EB1-86CA-EB1EC878DA40}" srcOrd="0" destOrd="0" parTransId="{43DD335E-2A89-48B0-8B5A-AD3CA0CBD57A}" sibTransId="{DB0C5873-DCDD-4C14-B42F-60A7DE31AEAC}"/>
    <dgm:cxn modelId="{A46C925F-1077-4001-A4ED-8C7A36890C90}" type="presOf" srcId="{835DA601-5B31-4D67-BDA7-486E2CA16899}" destId="{E3A6E28B-0387-4E10-B4AA-C7AC0DA418E0}" srcOrd="0" destOrd="0" presId="urn:microsoft.com/office/officeart/2005/8/layout/pList1"/>
    <dgm:cxn modelId="{D7BDDC69-B429-49C4-9F94-925AA13F78CF}" type="presOf" srcId="{D9640F4E-C9C3-4890-ADDA-E3FCB58B6A58}" destId="{8B5F3956-EFC1-4BFD-B295-B310F522414F}" srcOrd="0" destOrd="0" presId="urn:microsoft.com/office/officeart/2005/8/layout/pList1"/>
    <dgm:cxn modelId="{D988E884-18CF-4DC3-BA3C-8BD2692EAFEF}" srcId="{D9640F4E-C9C3-4890-ADDA-E3FCB58B6A58}" destId="{47C77196-E7BB-4F13-9399-FD3B0C80E025}" srcOrd="2" destOrd="0" parTransId="{5933D899-EDD4-43C6-AC80-9AC930F87170}" sibTransId="{3610AC07-8A8A-4300-861E-18030017BB5E}"/>
    <dgm:cxn modelId="{F90BAA85-673E-4DCF-81B1-76F691F3242E}" type="presOf" srcId="{EA59040E-910E-476F-B848-5F1CAA968ECA}" destId="{3C5169D5-5DF7-41F6-A4D9-70428D387249}" srcOrd="0" destOrd="0" presId="urn:microsoft.com/office/officeart/2005/8/layout/pList1"/>
    <dgm:cxn modelId="{746AE1A2-6A05-445E-B287-3AD55C0A1BFE}" type="presOf" srcId="{DB0C5873-DCDD-4C14-B42F-60A7DE31AEAC}" destId="{0B94DB22-DABA-4083-9AC5-B8DD723305DA}" srcOrd="0" destOrd="0" presId="urn:microsoft.com/office/officeart/2005/8/layout/pList1"/>
    <dgm:cxn modelId="{7CC489A4-A906-400D-8D31-9B26F617AD14}" type="presOf" srcId="{D7D4CD89-1EAA-4B14-A3BE-7B2511761395}" destId="{C2EBCCB0-93CA-47EE-B0C0-29AF5E7278E0}" srcOrd="0" destOrd="0" presId="urn:microsoft.com/office/officeart/2005/8/layout/pList1"/>
    <dgm:cxn modelId="{1FE3B7AF-F889-4E9C-AA5B-17FA40FFF0DA}" srcId="{D9640F4E-C9C3-4890-ADDA-E3FCB58B6A58}" destId="{D7D4CD89-1EAA-4B14-A3BE-7B2511761395}" srcOrd="1" destOrd="0" parTransId="{BCDC36B4-82C3-450A-9D6D-6689CAF995D4}" sibTransId="{835DA601-5B31-4D67-BDA7-486E2CA16899}"/>
    <dgm:cxn modelId="{8D3692B6-B1BA-4A3D-A6D6-07896D0D16A9}" type="presOf" srcId="{3A2C5CF7-F568-4EB1-86CA-EB1EC878DA40}" destId="{591646CD-EF6F-456B-93E2-BC2E2956938C}" srcOrd="0" destOrd="0" presId="urn:microsoft.com/office/officeart/2005/8/layout/pList1"/>
    <dgm:cxn modelId="{B65C41FA-90D6-4CFD-911F-834628E4C1D6}" srcId="{D9640F4E-C9C3-4890-ADDA-E3FCB58B6A58}" destId="{EA59040E-910E-476F-B848-5F1CAA968ECA}" srcOrd="3" destOrd="0" parTransId="{B30C5891-7A47-4726-8BBB-9E3E71EFFFB1}" sibTransId="{EDBD1C3A-8C45-4965-B6A9-627A21660798}"/>
    <dgm:cxn modelId="{C44A36FC-0A76-4F64-9718-834B6687E0D0}" type="presOf" srcId="{47C77196-E7BB-4F13-9399-FD3B0C80E025}" destId="{A35F0B0F-029B-46CB-B8D2-BE3C18DD07E3}" srcOrd="0" destOrd="0" presId="urn:microsoft.com/office/officeart/2005/8/layout/pList1"/>
    <dgm:cxn modelId="{E26C2796-4FC3-4473-B92D-A112ECFD319F}" type="presParOf" srcId="{8B5F3956-EFC1-4BFD-B295-B310F522414F}" destId="{7F833711-C431-4641-95D5-05821E53861B}" srcOrd="0" destOrd="0" presId="urn:microsoft.com/office/officeart/2005/8/layout/pList1"/>
    <dgm:cxn modelId="{63FC6B6C-904F-46FB-B601-53FC917E9C45}" type="presParOf" srcId="{7F833711-C431-4641-95D5-05821E53861B}" destId="{F0FE3853-5C52-49A5-B40D-A8859B4CFB43}" srcOrd="0" destOrd="0" presId="urn:microsoft.com/office/officeart/2005/8/layout/pList1"/>
    <dgm:cxn modelId="{FEB59CA9-7933-4858-902C-67D855F6E2F7}" type="presParOf" srcId="{7F833711-C431-4641-95D5-05821E53861B}" destId="{591646CD-EF6F-456B-93E2-BC2E2956938C}" srcOrd="1" destOrd="0" presId="urn:microsoft.com/office/officeart/2005/8/layout/pList1"/>
    <dgm:cxn modelId="{14568536-9B67-4E4A-9AC3-EE8F5E3917E1}" type="presParOf" srcId="{8B5F3956-EFC1-4BFD-B295-B310F522414F}" destId="{0B94DB22-DABA-4083-9AC5-B8DD723305DA}" srcOrd="1" destOrd="0" presId="urn:microsoft.com/office/officeart/2005/8/layout/pList1"/>
    <dgm:cxn modelId="{0DC12482-85BD-4D4D-8FAF-AE43D947533D}" type="presParOf" srcId="{8B5F3956-EFC1-4BFD-B295-B310F522414F}" destId="{5E9EC0AF-7E73-4170-8CE5-9C4975C66997}" srcOrd="2" destOrd="0" presId="urn:microsoft.com/office/officeart/2005/8/layout/pList1"/>
    <dgm:cxn modelId="{ACE350BC-EE0D-4B3E-955E-BEF99C00F686}" type="presParOf" srcId="{5E9EC0AF-7E73-4170-8CE5-9C4975C66997}" destId="{5660E15D-9434-4D36-AE8F-5417EA8ABCE5}" srcOrd="0" destOrd="0" presId="urn:microsoft.com/office/officeart/2005/8/layout/pList1"/>
    <dgm:cxn modelId="{8605E783-549A-479F-8C5B-CC4BBA8EFA8B}" type="presParOf" srcId="{5E9EC0AF-7E73-4170-8CE5-9C4975C66997}" destId="{C2EBCCB0-93CA-47EE-B0C0-29AF5E7278E0}" srcOrd="1" destOrd="0" presId="urn:microsoft.com/office/officeart/2005/8/layout/pList1"/>
    <dgm:cxn modelId="{752D7B6A-FB0F-4739-A72E-AA608557148F}" type="presParOf" srcId="{8B5F3956-EFC1-4BFD-B295-B310F522414F}" destId="{E3A6E28B-0387-4E10-B4AA-C7AC0DA418E0}" srcOrd="3" destOrd="0" presId="urn:microsoft.com/office/officeart/2005/8/layout/pList1"/>
    <dgm:cxn modelId="{4CFA1755-41A5-4B5F-987B-5B14FFBAFB68}" type="presParOf" srcId="{8B5F3956-EFC1-4BFD-B295-B310F522414F}" destId="{4F815AD3-E9A9-44CA-866C-E6E5E7B7E72F}" srcOrd="4" destOrd="0" presId="urn:microsoft.com/office/officeart/2005/8/layout/pList1"/>
    <dgm:cxn modelId="{E5821843-7B59-478D-A066-8188006A5CCC}" type="presParOf" srcId="{4F815AD3-E9A9-44CA-866C-E6E5E7B7E72F}" destId="{30E829BC-8707-4BF3-9774-F15A12B74D16}" srcOrd="0" destOrd="0" presId="urn:microsoft.com/office/officeart/2005/8/layout/pList1"/>
    <dgm:cxn modelId="{31F86DFA-271F-4610-8CED-3276AB57C087}" type="presParOf" srcId="{4F815AD3-E9A9-44CA-866C-E6E5E7B7E72F}" destId="{A35F0B0F-029B-46CB-B8D2-BE3C18DD07E3}" srcOrd="1" destOrd="0" presId="urn:microsoft.com/office/officeart/2005/8/layout/pList1"/>
    <dgm:cxn modelId="{940A444E-4077-4115-81FD-01CA7E2EE5D8}" type="presParOf" srcId="{8B5F3956-EFC1-4BFD-B295-B310F522414F}" destId="{A49E5144-8B65-4F5C-B341-80D6DF47C7EC}" srcOrd="5" destOrd="0" presId="urn:microsoft.com/office/officeart/2005/8/layout/pList1"/>
    <dgm:cxn modelId="{E608AAD5-6948-4435-9892-966E2E2124D3}" type="presParOf" srcId="{8B5F3956-EFC1-4BFD-B295-B310F522414F}" destId="{48CA4FAD-00EC-4127-85FC-6F69B0834E9C}" srcOrd="6" destOrd="0" presId="urn:microsoft.com/office/officeart/2005/8/layout/pList1"/>
    <dgm:cxn modelId="{2C843134-A584-438A-B7B1-E85590C7859C}" type="presParOf" srcId="{48CA4FAD-00EC-4127-85FC-6F69B0834E9C}" destId="{3B09728F-C977-4FA8-9EA6-A645CA25AB77}" srcOrd="0" destOrd="0" presId="urn:microsoft.com/office/officeart/2005/8/layout/pList1"/>
    <dgm:cxn modelId="{431FEEBC-8CF5-4C29-A0E1-E68124067648}" type="presParOf" srcId="{48CA4FAD-00EC-4127-85FC-6F69B0834E9C}" destId="{3C5169D5-5DF7-41F6-A4D9-70428D387249}"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81D261-1F1B-4802-8AAE-2F04EF61C88C}"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en-IE"/>
        </a:p>
      </dgm:t>
    </dgm:pt>
    <dgm:pt modelId="{C1D5AA25-EF94-43DC-89C7-9A2A464F6C47}">
      <dgm:prSet phldrT="[Text]"/>
      <dgm:spPr/>
      <dgm:t>
        <a:bodyPr/>
        <a:lstStyle/>
        <a:p>
          <a:endParaRPr lang="en-IE" dirty="0"/>
        </a:p>
      </dgm:t>
    </dgm:pt>
    <dgm:pt modelId="{665F2CBA-3774-4929-ABFE-B48C4EE3A482}" type="parTrans" cxnId="{9504F12C-A57F-4570-99E4-7D8A17C6BACF}">
      <dgm:prSet/>
      <dgm:spPr/>
      <dgm:t>
        <a:bodyPr/>
        <a:lstStyle/>
        <a:p>
          <a:endParaRPr lang="en-IE"/>
        </a:p>
      </dgm:t>
    </dgm:pt>
    <dgm:pt modelId="{C135A9EC-1069-4115-953A-9817EC229FD2}" type="sibTrans" cxnId="{9504F12C-A57F-4570-99E4-7D8A17C6BACF}">
      <dgm:prSet/>
      <dgm:spPr/>
      <dgm:t>
        <a:bodyPr/>
        <a:lstStyle/>
        <a:p>
          <a:endParaRPr lang="en-IE"/>
        </a:p>
      </dgm:t>
    </dgm:pt>
    <dgm:pt modelId="{3DB3070A-FBD6-42FA-B3A0-F1B4FAA1DBBF}">
      <dgm:prSet phldrT="[Text]"/>
      <dgm:spPr/>
      <dgm:t>
        <a:bodyPr/>
        <a:lstStyle/>
        <a:p>
          <a:endParaRPr lang="en-IE" dirty="0"/>
        </a:p>
      </dgm:t>
    </dgm:pt>
    <dgm:pt modelId="{B2C5866F-E81C-4842-94A8-A8E14B6D448D}" type="parTrans" cxnId="{73CE8D77-256B-4BDA-8F9B-7693D6C2E525}">
      <dgm:prSet/>
      <dgm:spPr/>
      <dgm:t>
        <a:bodyPr/>
        <a:lstStyle/>
        <a:p>
          <a:endParaRPr lang="en-IE"/>
        </a:p>
      </dgm:t>
    </dgm:pt>
    <dgm:pt modelId="{461547ED-E3FA-4C9F-9A78-44ABFE751201}" type="sibTrans" cxnId="{73CE8D77-256B-4BDA-8F9B-7693D6C2E525}">
      <dgm:prSet/>
      <dgm:spPr/>
      <dgm:t>
        <a:bodyPr/>
        <a:lstStyle/>
        <a:p>
          <a:endParaRPr lang="en-IE"/>
        </a:p>
      </dgm:t>
    </dgm:pt>
    <dgm:pt modelId="{A2ACBA4C-0086-42A9-A372-7D361E07BBCE}">
      <dgm:prSet phldrT="[Text]"/>
      <dgm:spPr/>
      <dgm:t>
        <a:bodyPr/>
        <a:lstStyle/>
        <a:p>
          <a:endParaRPr lang="en-IE" dirty="0"/>
        </a:p>
      </dgm:t>
    </dgm:pt>
    <dgm:pt modelId="{CD6A6991-A347-4955-A31D-0C17EDFA7719}" type="sibTrans" cxnId="{D2227257-DF0C-4E55-A8D0-24A7EFE5BFE8}">
      <dgm:prSet/>
      <dgm:spPr/>
      <dgm:t>
        <a:bodyPr/>
        <a:lstStyle/>
        <a:p>
          <a:endParaRPr lang="en-IE"/>
        </a:p>
      </dgm:t>
    </dgm:pt>
    <dgm:pt modelId="{D95A8399-3398-498A-B230-D5255A826CAE}" type="parTrans" cxnId="{D2227257-DF0C-4E55-A8D0-24A7EFE5BFE8}">
      <dgm:prSet/>
      <dgm:spPr/>
      <dgm:t>
        <a:bodyPr/>
        <a:lstStyle/>
        <a:p>
          <a:endParaRPr lang="en-IE"/>
        </a:p>
      </dgm:t>
    </dgm:pt>
    <dgm:pt modelId="{B64CA4B4-3EAC-4B48-850E-10A298E5217F}">
      <dgm:prSet phldrT="[Text]"/>
      <dgm:spPr/>
      <dgm:t>
        <a:bodyPr/>
        <a:lstStyle/>
        <a:p>
          <a:endParaRPr lang="en-IE" dirty="0"/>
        </a:p>
      </dgm:t>
    </dgm:pt>
    <dgm:pt modelId="{F92E7AF7-65CF-4686-83FD-5A4EFEF02D44}" type="sibTrans" cxnId="{68DC111F-EBF9-454E-9700-FF2B0176AD23}">
      <dgm:prSet/>
      <dgm:spPr/>
      <dgm:t>
        <a:bodyPr/>
        <a:lstStyle/>
        <a:p>
          <a:endParaRPr lang="en-IE"/>
        </a:p>
      </dgm:t>
    </dgm:pt>
    <dgm:pt modelId="{4CD15103-5856-465C-922C-D69D8DD75784}" type="parTrans" cxnId="{68DC111F-EBF9-454E-9700-FF2B0176AD23}">
      <dgm:prSet/>
      <dgm:spPr/>
      <dgm:t>
        <a:bodyPr/>
        <a:lstStyle/>
        <a:p>
          <a:endParaRPr lang="en-IE"/>
        </a:p>
      </dgm:t>
    </dgm:pt>
    <dgm:pt modelId="{63307D0B-0E8C-4936-955E-1C5F4821B6C2}">
      <dgm:prSet phldrT="[Text]"/>
      <dgm:spPr/>
      <dgm:t>
        <a:bodyPr/>
        <a:lstStyle/>
        <a:p>
          <a:endParaRPr lang="en-IE" dirty="0"/>
        </a:p>
      </dgm:t>
    </dgm:pt>
    <dgm:pt modelId="{296E81CF-72B2-4F7C-8E6C-42FC6C569C44}" type="sibTrans" cxnId="{1FC11888-49B3-4C82-A25B-77442671566D}">
      <dgm:prSet/>
      <dgm:spPr/>
      <dgm:t>
        <a:bodyPr/>
        <a:lstStyle/>
        <a:p>
          <a:endParaRPr lang="en-IE"/>
        </a:p>
      </dgm:t>
    </dgm:pt>
    <dgm:pt modelId="{72753B96-CD94-430D-8E70-D6D3829FF480}" type="parTrans" cxnId="{1FC11888-49B3-4C82-A25B-77442671566D}">
      <dgm:prSet/>
      <dgm:spPr/>
      <dgm:t>
        <a:bodyPr/>
        <a:lstStyle/>
        <a:p>
          <a:endParaRPr lang="en-IE"/>
        </a:p>
      </dgm:t>
    </dgm:pt>
    <dgm:pt modelId="{486BF807-77F3-4F0C-91F9-4D9867BF3E7A}">
      <dgm:prSet phldrT="[Text]"/>
      <dgm:spPr/>
      <dgm:t>
        <a:bodyPr/>
        <a:lstStyle/>
        <a:p>
          <a:endParaRPr lang="en-IE" dirty="0"/>
        </a:p>
      </dgm:t>
    </dgm:pt>
    <dgm:pt modelId="{AFA620A1-FEF7-4882-A11E-D83EFA8672FF}" type="sibTrans" cxnId="{19F78CFE-CFCD-42CC-A8C9-5D279FB6AE43}">
      <dgm:prSet/>
      <dgm:spPr/>
      <dgm:t>
        <a:bodyPr/>
        <a:lstStyle/>
        <a:p>
          <a:endParaRPr lang="en-IE"/>
        </a:p>
      </dgm:t>
    </dgm:pt>
    <dgm:pt modelId="{98D3C43A-759E-403A-9005-8BB92CAA80C3}" type="parTrans" cxnId="{19F78CFE-CFCD-42CC-A8C9-5D279FB6AE43}">
      <dgm:prSet/>
      <dgm:spPr/>
      <dgm:t>
        <a:bodyPr/>
        <a:lstStyle/>
        <a:p>
          <a:endParaRPr lang="en-IE"/>
        </a:p>
      </dgm:t>
    </dgm:pt>
    <dgm:pt modelId="{117D68C0-AAC0-4DB1-ACDB-6DE54CA3A7AB}" type="pres">
      <dgm:prSet presAssocID="{AD81D261-1F1B-4802-8AAE-2F04EF61C88C}" presName="Name0" presStyleCnt="0">
        <dgm:presLayoutVars>
          <dgm:chMax val="6"/>
          <dgm:chPref val="6"/>
          <dgm:dir/>
        </dgm:presLayoutVars>
      </dgm:prSet>
      <dgm:spPr/>
    </dgm:pt>
    <dgm:pt modelId="{40D9B0DA-B473-49CC-A39C-1928E87183AD}" type="pres">
      <dgm:prSet presAssocID="{C1D5AA25-EF94-43DC-89C7-9A2A464F6C47}" presName="Image1" presStyleCnt="0"/>
      <dgm:spPr/>
    </dgm:pt>
    <dgm:pt modelId="{F7E6F4FB-1E8C-4D10-B732-60301D4B8260}" type="pres">
      <dgm:prSet presAssocID="{C1D5AA25-EF94-43DC-89C7-9A2A464F6C47}" presName="Image" presStyleLbl="align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2E027490-027B-4864-A2E0-61AF42EF5D31}" type="pres">
      <dgm:prSet presAssocID="{C1D5AA25-EF94-43DC-89C7-9A2A464F6C47}" presName="Accent1" presStyleCnt="0"/>
      <dgm:spPr/>
    </dgm:pt>
    <dgm:pt modelId="{892B177A-FD92-40E2-B75B-4CA2653C3F1F}" type="pres">
      <dgm:prSet presAssocID="{C1D5AA25-EF94-43DC-89C7-9A2A464F6C47}" presName="Accent" presStyleLbl="parChTrans1D1" presStyleIdx="0" presStyleCnt="6"/>
      <dgm:spPr/>
    </dgm:pt>
    <dgm:pt modelId="{B242FDCF-49CC-4702-9291-DB5B7F6EBCD1}" type="pres">
      <dgm:prSet presAssocID="{C1D5AA25-EF94-43DC-89C7-9A2A464F6C47}" presName="Text1" presStyleLbl="alignImgPlace1" presStyleIdx="0" presStyleCnt="6">
        <dgm:presLayoutVars>
          <dgm:chMax val="0"/>
          <dgm:chPref val="0"/>
          <dgm:bulletEnabled val="1"/>
        </dgm:presLayoutVars>
      </dgm:prSet>
      <dgm:spPr/>
    </dgm:pt>
    <dgm:pt modelId="{3C330070-1AF9-440B-BD2F-AE6D1D51D258}" type="pres">
      <dgm:prSet presAssocID="{3DB3070A-FBD6-42FA-B3A0-F1B4FAA1DBBF}" presName="Image2" presStyleCnt="0"/>
      <dgm:spPr/>
    </dgm:pt>
    <dgm:pt modelId="{8621A11A-4BD8-4CC4-8B2D-58E0D58E2F80}" type="pres">
      <dgm:prSet presAssocID="{3DB3070A-FBD6-42FA-B3A0-F1B4FAA1DBBF}" presName="Image" presStyleLbl="alignImgPlace1" presStyleIdx="1" presStyleCnt="6" custLinFactNeighborX="3926" custLinFactNeighborY="981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dgm:spPr>
      <dgm:extLst>
        <a:ext uri="{E40237B7-FDA0-4F09-8148-C483321AD2D9}">
          <dgm14:cNvPr xmlns:dgm14="http://schemas.microsoft.com/office/drawing/2010/diagram" id="0" name="" descr="Butterfly on flower"/>
        </a:ext>
      </dgm:extLst>
    </dgm:pt>
    <dgm:pt modelId="{F7C2648E-1FCA-46DC-83F5-CE7EEB3A9FBB}" type="pres">
      <dgm:prSet presAssocID="{3DB3070A-FBD6-42FA-B3A0-F1B4FAA1DBBF}" presName="Accent2" presStyleCnt="0"/>
      <dgm:spPr/>
    </dgm:pt>
    <dgm:pt modelId="{C3E1B9B9-A0A8-4178-8FA8-63C7623C8250}" type="pres">
      <dgm:prSet presAssocID="{3DB3070A-FBD6-42FA-B3A0-F1B4FAA1DBBF}" presName="Accent" presStyleLbl="parChTrans1D1" presStyleIdx="1" presStyleCnt="6" custLinFactNeighborX="5335" custLinFactNeighborY="11974"/>
      <dgm:spPr/>
    </dgm:pt>
    <dgm:pt modelId="{4C43F821-E470-4626-9534-17578BA1BECD}" type="pres">
      <dgm:prSet presAssocID="{3DB3070A-FBD6-42FA-B3A0-F1B4FAA1DBBF}" presName="Text2" presStyleLbl="alignImgPlace1" presStyleIdx="1" presStyleCnt="6">
        <dgm:presLayoutVars>
          <dgm:chMax val="0"/>
          <dgm:chPref val="0"/>
          <dgm:bulletEnabled val="1"/>
        </dgm:presLayoutVars>
      </dgm:prSet>
      <dgm:spPr/>
    </dgm:pt>
    <dgm:pt modelId="{00D7A15C-6CB3-4022-8ABB-C7090BBE0E66}" type="pres">
      <dgm:prSet presAssocID="{A2ACBA4C-0086-42A9-A372-7D361E07BBCE}" presName="Image3" presStyleCnt="0"/>
      <dgm:spPr/>
    </dgm:pt>
    <dgm:pt modelId="{35D23E9B-E475-472F-A740-0E508C936E4F}" type="pres">
      <dgm:prSet presAssocID="{A2ACBA4C-0086-42A9-A372-7D361E07BBCE}" presName="Image" presStyleLbl="alignImgPlace1" presStyleIdx="2" presStyleCnt="6" custLinFactNeighborX="-17056" custLinFactNeighborY="-313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dgm:spPr>
      <dgm:extLst>
        <a:ext uri="{E40237B7-FDA0-4F09-8148-C483321AD2D9}">
          <dgm14:cNvPr xmlns:dgm14="http://schemas.microsoft.com/office/drawing/2010/diagram" id="0" name="" descr="Box of chocolates"/>
        </a:ext>
      </dgm:extLst>
    </dgm:pt>
    <dgm:pt modelId="{35CC4260-15F9-4F1E-B9DA-166D94801092}" type="pres">
      <dgm:prSet presAssocID="{A2ACBA4C-0086-42A9-A372-7D361E07BBCE}" presName="Accent3" presStyleCnt="0"/>
      <dgm:spPr/>
    </dgm:pt>
    <dgm:pt modelId="{62CD3439-AB80-4AC7-8BB8-3EDC266EEF21}" type="pres">
      <dgm:prSet presAssocID="{A2ACBA4C-0086-42A9-A372-7D361E07BBCE}" presName="Accent" presStyleLbl="parChTrans1D1" presStyleIdx="2" presStyleCnt="6" custLinFactNeighborX="-18345" custLinFactNeighborY="-2674"/>
      <dgm:spPr/>
    </dgm:pt>
    <dgm:pt modelId="{F51AA8A1-CC8A-43F4-9DF7-B88DA185E9A7}" type="pres">
      <dgm:prSet presAssocID="{A2ACBA4C-0086-42A9-A372-7D361E07BBCE}" presName="Text3" presStyleLbl="alignImgPlace1" presStyleIdx="2" presStyleCnt="6">
        <dgm:presLayoutVars>
          <dgm:chMax val="0"/>
          <dgm:chPref val="0"/>
          <dgm:bulletEnabled val="1"/>
        </dgm:presLayoutVars>
      </dgm:prSet>
      <dgm:spPr/>
    </dgm:pt>
    <dgm:pt modelId="{16118545-DEB6-4C63-A82C-E816ACFDE124}" type="pres">
      <dgm:prSet presAssocID="{486BF807-77F3-4F0C-91F9-4D9867BF3E7A}" presName="Image4" presStyleCnt="0"/>
      <dgm:spPr/>
    </dgm:pt>
    <dgm:pt modelId="{7777CB5E-8809-4F26-A5CC-2C736309147E}" type="pres">
      <dgm:prSet presAssocID="{486BF807-77F3-4F0C-91F9-4D9867BF3E7A}" presName="Image" presStyleLbl="alignImgPlace1" presStyleIdx="3" presStyleCnt="6" custScaleX="177002" custScaleY="15603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pt>
    <dgm:pt modelId="{FBC8AAD7-9FDB-4029-9CBA-18001835C20E}" type="pres">
      <dgm:prSet presAssocID="{486BF807-77F3-4F0C-91F9-4D9867BF3E7A}" presName="Accent4" presStyleCnt="0"/>
      <dgm:spPr/>
    </dgm:pt>
    <dgm:pt modelId="{ECDCD5F0-93B1-4337-8B37-BC296C72F0B0}" type="pres">
      <dgm:prSet presAssocID="{486BF807-77F3-4F0C-91F9-4D9867BF3E7A}" presName="Accent" presStyleLbl="parChTrans1D1" presStyleIdx="3" presStyleCnt="6" custScaleX="224687" custScaleY="196552"/>
      <dgm:spPr/>
    </dgm:pt>
    <dgm:pt modelId="{B88606DA-1D8F-4533-8BF2-97F58CF94087}" type="pres">
      <dgm:prSet presAssocID="{486BF807-77F3-4F0C-91F9-4D9867BF3E7A}" presName="Text4" presStyleLbl="alignImgPlace1" presStyleIdx="3" presStyleCnt="6">
        <dgm:presLayoutVars>
          <dgm:chMax val="0"/>
          <dgm:chPref val="0"/>
          <dgm:bulletEnabled val="1"/>
        </dgm:presLayoutVars>
      </dgm:prSet>
      <dgm:spPr/>
    </dgm:pt>
    <dgm:pt modelId="{B99AB41C-606D-47C9-8A83-DE951B9F63CC}" type="pres">
      <dgm:prSet presAssocID="{63307D0B-0E8C-4936-955E-1C5F4821B6C2}" presName="Image5" presStyleCnt="0"/>
      <dgm:spPr/>
    </dgm:pt>
    <dgm:pt modelId="{15062EAD-F708-410C-858D-A2CAF80271DD}" type="pres">
      <dgm:prSet presAssocID="{63307D0B-0E8C-4936-955E-1C5F4821B6C2}" presName="Image" presStyleLbl="alignImgPlace1" presStyleIdx="4" presStyleCnt="6" custScaleX="120541" custScaleY="112144" custLinFactNeighborY="-1605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5000" r="-15000"/>
          </a:stretch>
        </a:blipFill>
      </dgm:spPr>
      <dgm:extLst>
        <a:ext uri="{E40237B7-FDA0-4F09-8148-C483321AD2D9}">
          <dgm14:cNvPr xmlns:dgm14="http://schemas.microsoft.com/office/drawing/2010/diagram" id="0" name="" descr="Close-up of four whole and one cut fresh figs and fig leaves on table"/>
        </a:ext>
      </dgm:extLst>
    </dgm:pt>
    <dgm:pt modelId="{BFFD8F81-D2A1-405E-A977-36682C0C0F8F}" type="pres">
      <dgm:prSet presAssocID="{63307D0B-0E8C-4936-955E-1C5F4821B6C2}" presName="Accent5" presStyleCnt="0"/>
      <dgm:spPr/>
    </dgm:pt>
    <dgm:pt modelId="{78F3CB21-AA22-4F19-AF44-5BEF18DA456D}" type="pres">
      <dgm:prSet presAssocID="{63307D0B-0E8C-4936-955E-1C5F4821B6C2}" presName="Accent" presStyleLbl="parChTrans1D1" presStyleIdx="4" presStyleCnt="6" custScaleX="110129" custScaleY="109716" custLinFactNeighborX="0" custLinFactNeighborY="-15435"/>
      <dgm:spPr/>
    </dgm:pt>
    <dgm:pt modelId="{8F08CF60-3DDC-47DA-8B2A-1761BE0AD5AA}" type="pres">
      <dgm:prSet presAssocID="{63307D0B-0E8C-4936-955E-1C5F4821B6C2}" presName="Text5" presStyleLbl="alignImgPlace1" presStyleIdx="4" presStyleCnt="6">
        <dgm:presLayoutVars>
          <dgm:chMax val="0"/>
          <dgm:chPref val="0"/>
          <dgm:bulletEnabled val="1"/>
        </dgm:presLayoutVars>
      </dgm:prSet>
      <dgm:spPr/>
    </dgm:pt>
    <dgm:pt modelId="{30E296A8-64BD-4A3E-A809-E31A48E79C89}" type="pres">
      <dgm:prSet presAssocID="{B64CA4B4-3EAC-4B48-850E-10A298E5217F}" presName="Image6" presStyleCnt="0"/>
      <dgm:spPr/>
    </dgm:pt>
    <dgm:pt modelId="{3686A5FD-13D5-4FF5-9D8C-7895BFB2EA4C}" type="pres">
      <dgm:prSet presAssocID="{B64CA4B4-3EAC-4B48-850E-10A298E5217F}" presName="Image" presStyleLbl="align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11000" b="-11000"/>
          </a:stretch>
        </a:blipFill>
      </dgm:spPr>
      <dgm:extLst>
        <a:ext uri="{E40237B7-FDA0-4F09-8148-C483321AD2D9}">
          <dgm14:cNvPr xmlns:dgm14="http://schemas.microsoft.com/office/drawing/2010/diagram" id="0" name="" descr="Bee on purple flower"/>
        </a:ext>
      </dgm:extLst>
    </dgm:pt>
    <dgm:pt modelId="{EC4EED74-CB7E-4A79-B8DC-BBCD9DAA1D16}" type="pres">
      <dgm:prSet presAssocID="{B64CA4B4-3EAC-4B48-850E-10A298E5217F}" presName="Accent6" presStyleCnt="0"/>
      <dgm:spPr/>
    </dgm:pt>
    <dgm:pt modelId="{7D213A99-1754-441C-86D3-BAEECCB3A688}" type="pres">
      <dgm:prSet presAssocID="{B64CA4B4-3EAC-4B48-850E-10A298E5217F}" presName="Accent" presStyleLbl="parChTrans1D1" presStyleIdx="5" presStyleCnt="6"/>
      <dgm:spPr/>
    </dgm:pt>
    <dgm:pt modelId="{2AC3B3F2-5A3E-4B02-BE20-BF48033F20CD}" type="pres">
      <dgm:prSet presAssocID="{B64CA4B4-3EAC-4B48-850E-10A298E5217F}" presName="Text6" presStyleLbl="alignImgPlace1" presStyleIdx="5" presStyleCnt="6">
        <dgm:presLayoutVars>
          <dgm:chMax val="0"/>
          <dgm:chPref val="0"/>
          <dgm:bulletEnabled val="1"/>
        </dgm:presLayoutVars>
      </dgm:prSet>
      <dgm:spPr/>
    </dgm:pt>
  </dgm:ptLst>
  <dgm:cxnLst>
    <dgm:cxn modelId="{68DC111F-EBF9-454E-9700-FF2B0176AD23}" srcId="{AD81D261-1F1B-4802-8AAE-2F04EF61C88C}" destId="{B64CA4B4-3EAC-4B48-850E-10A298E5217F}" srcOrd="5" destOrd="0" parTransId="{4CD15103-5856-465C-922C-D69D8DD75784}" sibTransId="{F92E7AF7-65CF-4686-83FD-5A4EFEF02D44}"/>
    <dgm:cxn modelId="{9955CE2B-ECDA-404C-BC8D-D27CA7F7A038}" type="presOf" srcId="{3DB3070A-FBD6-42FA-B3A0-F1B4FAA1DBBF}" destId="{4C43F821-E470-4626-9534-17578BA1BECD}" srcOrd="0" destOrd="0" presId="urn:microsoft.com/office/officeart/2011/layout/ThemePictureAccent"/>
    <dgm:cxn modelId="{9504F12C-A57F-4570-99E4-7D8A17C6BACF}" srcId="{AD81D261-1F1B-4802-8AAE-2F04EF61C88C}" destId="{C1D5AA25-EF94-43DC-89C7-9A2A464F6C47}" srcOrd="0" destOrd="0" parTransId="{665F2CBA-3774-4929-ABFE-B48C4EE3A482}" sibTransId="{C135A9EC-1069-4115-953A-9817EC229FD2}"/>
    <dgm:cxn modelId="{8DA7C356-F21D-4188-A89F-CED43918EA25}" type="presOf" srcId="{AD81D261-1F1B-4802-8AAE-2F04EF61C88C}" destId="{117D68C0-AAC0-4DB1-ACDB-6DE54CA3A7AB}" srcOrd="0" destOrd="0" presId="urn:microsoft.com/office/officeart/2011/layout/ThemePictureAccent"/>
    <dgm:cxn modelId="{D2227257-DF0C-4E55-A8D0-24A7EFE5BFE8}" srcId="{AD81D261-1F1B-4802-8AAE-2F04EF61C88C}" destId="{A2ACBA4C-0086-42A9-A372-7D361E07BBCE}" srcOrd="2" destOrd="0" parTransId="{D95A8399-3398-498A-B230-D5255A826CAE}" sibTransId="{CD6A6991-A347-4955-A31D-0C17EDFA7719}"/>
    <dgm:cxn modelId="{73CE8D77-256B-4BDA-8F9B-7693D6C2E525}" srcId="{AD81D261-1F1B-4802-8AAE-2F04EF61C88C}" destId="{3DB3070A-FBD6-42FA-B3A0-F1B4FAA1DBBF}" srcOrd="1" destOrd="0" parTransId="{B2C5866F-E81C-4842-94A8-A8E14B6D448D}" sibTransId="{461547ED-E3FA-4C9F-9A78-44ABFE751201}"/>
    <dgm:cxn modelId="{1FC11888-49B3-4C82-A25B-77442671566D}" srcId="{AD81D261-1F1B-4802-8AAE-2F04EF61C88C}" destId="{63307D0B-0E8C-4936-955E-1C5F4821B6C2}" srcOrd="4" destOrd="0" parTransId="{72753B96-CD94-430D-8E70-D6D3829FF480}" sibTransId="{296E81CF-72B2-4F7C-8E6C-42FC6C569C44}"/>
    <dgm:cxn modelId="{BD3C99A5-3EE0-4C21-98E1-EB218F614FD1}" type="presOf" srcId="{A2ACBA4C-0086-42A9-A372-7D361E07BBCE}" destId="{F51AA8A1-CC8A-43F4-9DF7-B88DA185E9A7}" srcOrd="0" destOrd="0" presId="urn:microsoft.com/office/officeart/2011/layout/ThemePictureAccent"/>
    <dgm:cxn modelId="{96DEADB7-2278-4AF2-8A78-1579F21AC8D4}" type="presOf" srcId="{486BF807-77F3-4F0C-91F9-4D9867BF3E7A}" destId="{B88606DA-1D8F-4533-8BF2-97F58CF94087}" srcOrd="0" destOrd="0" presId="urn:microsoft.com/office/officeart/2011/layout/ThemePictureAccent"/>
    <dgm:cxn modelId="{BE0B25CC-DF63-4AC3-8013-15B73CCCEA9E}" type="presOf" srcId="{B64CA4B4-3EAC-4B48-850E-10A298E5217F}" destId="{2AC3B3F2-5A3E-4B02-BE20-BF48033F20CD}" srcOrd="0" destOrd="0" presId="urn:microsoft.com/office/officeart/2011/layout/ThemePictureAccent"/>
    <dgm:cxn modelId="{98A0BDD4-F8B8-411B-B54B-2FCC7914516E}" type="presOf" srcId="{C1D5AA25-EF94-43DC-89C7-9A2A464F6C47}" destId="{B242FDCF-49CC-4702-9291-DB5B7F6EBCD1}" srcOrd="0" destOrd="0" presId="urn:microsoft.com/office/officeart/2011/layout/ThemePictureAccent"/>
    <dgm:cxn modelId="{4104C6D4-F33A-44B7-A6C7-0DC0600FC83D}" type="presOf" srcId="{63307D0B-0E8C-4936-955E-1C5F4821B6C2}" destId="{8F08CF60-3DDC-47DA-8B2A-1761BE0AD5AA}" srcOrd="0" destOrd="0" presId="urn:microsoft.com/office/officeart/2011/layout/ThemePictureAccent"/>
    <dgm:cxn modelId="{19F78CFE-CFCD-42CC-A8C9-5D279FB6AE43}" srcId="{AD81D261-1F1B-4802-8AAE-2F04EF61C88C}" destId="{486BF807-77F3-4F0C-91F9-4D9867BF3E7A}" srcOrd="3" destOrd="0" parTransId="{98D3C43A-759E-403A-9005-8BB92CAA80C3}" sibTransId="{AFA620A1-FEF7-4882-A11E-D83EFA8672FF}"/>
    <dgm:cxn modelId="{C55651E6-CBBC-4E88-9358-987C8DFF1CE3}" type="presParOf" srcId="{117D68C0-AAC0-4DB1-ACDB-6DE54CA3A7AB}" destId="{40D9B0DA-B473-49CC-A39C-1928E87183AD}" srcOrd="0" destOrd="0" presId="urn:microsoft.com/office/officeart/2011/layout/ThemePictureAccent"/>
    <dgm:cxn modelId="{92279B2A-518F-4264-A183-9571BFD375A8}" type="presParOf" srcId="{40D9B0DA-B473-49CC-A39C-1928E87183AD}" destId="{F7E6F4FB-1E8C-4D10-B732-60301D4B8260}" srcOrd="0" destOrd="0" presId="urn:microsoft.com/office/officeart/2011/layout/ThemePictureAccent"/>
    <dgm:cxn modelId="{5CB359A0-EFD9-4CE4-ABCB-5EEF5E69B226}" type="presParOf" srcId="{117D68C0-AAC0-4DB1-ACDB-6DE54CA3A7AB}" destId="{2E027490-027B-4864-A2E0-61AF42EF5D31}" srcOrd="1" destOrd="0" presId="urn:microsoft.com/office/officeart/2011/layout/ThemePictureAccent"/>
    <dgm:cxn modelId="{02276496-3C7E-4189-83E9-47074E23EF05}" type="presParOf" srcId="{2E027490-027B-4864-A2E0-61AF42EF5D31}" destId="{892B177A-FD92-40E2-B75B-4CA2653C3F1F}" srcOrd="0" destOrd="0" presId="urn:microsoft.com/office/officeart/2011/layout/ThemePictureAccent"/>
    <dgm:cxn modelId="{2D4889A7-534B-4CDB-A210-22CF9F30BCF3}" type="presParOf" srcId="{117D68C0-AAC0-4DB1-ACDB-6DE54CA3A7AB}" destId="{B242FDCF-49CC-4702-9291-DB5B7F6EBCD1}" srcOrd="2" destOrd="0" presId="urn:microsoft.com/office/officeart/2011/layout/ThemePictureAccent"/>
    <dgm:cxn modelId="{BA19063D-9DF2-47A9-A589-E8A3FE2F87F2}" type="presParOf" srcId="{117D68C0-AAC0-4DB1-ACDB-6DE54CA3A7AB}" destId="{3C330070-1AF9-440B-BD2F-AE6D1D51D258}" srcOrd="3" destOrd="0" presId="urn:microsoft.com/office/officeart/2011/layout/ThemePictureAccent"/>
    <dgm:cxn modelId="{BEEE6DF4-211E-43A2-AF67-38F4EE42DDB8}" type="presParOf" srcId="{3C330070-1AF9-440B-BD2F-AE6D1D51D258}" destId="{8621A11A-4BD8-4CC4-8B2D-58E0D58E2F80}" srcOrd="0" destOrd="0" presId="urn:microsoft.com/office/officeart/2011/layout/ThemePictureAccent"/>
    <dgm:cxn modelId="{1CF8AD80-6812-4BDD-965D-E76AEDF44566}" type="presParOf" srcId="{117D68C0-AAC0-4DB1-ACDB-6DE54CA3A7AB}" destId="{F7C2648E-1FCA-46DC-83F5-CE7EEB3A9FBB}" srcOrd="4" destOrd="0" presId="urn:microsoft.com/office/officeart/2011/layout/ThemePictureAccent"/>
    <dgm:cxn modelId="{01BE04CB-834F-4A28-80EB-829F1F77F77F}" type="presParOf" srcId="{F7C2648E-1FCA-46DC-83F5-CE7EEB3A9FBB}" destId="{C3E1B9B9-A0A8-4178-8FA8-63C7623C8250}" srcOrd="0" destOrd="0" presId="urn:microsoft.com/office/officeart/2011/layout/ThemePictureAccent"/>
    <dgm:cxn modelId="{8AE6D5DB-98A2-4737-AFB1-7AE3DA3D6F31}" type="presParOf" srcId="{117D68C0-AAC0-4DB1-ACDB-6DE54CA3A7AB}" destId="{4C43F821-E470-4626-9534-17578BA1BECD}" srcOrd="5" destOrd="0" presId="urn:microsoft.com/office/officeart/2011/layout/ThemePictureAccent"/>
    <dgm:cxn modelId="{36F0E50F-3A02-4BD3-9984-F90646317E74}" type="presParOf" srcId="{117D68C0-AAC0-4DB1-ACDB-6DE54CA3A7AB}" destId="{00D7A15C-6CB3-4022-8ABB-C7090BBE0E66}" srcOrd="6" destOrd="0" presId="urn:microsoft.com/office/officeart/2011/layout/ThemePictureAccent"/>
    <dgm:cxn modelId="{95B8DBF0-D358-4DF3-BAB6-EB48254937E9}" type="presParOf" srcId="{00D7A15C-6CB3-4022-8ABB-C7090BBE0E66}" destId="{35D23E9B-E475-472F-A740-0E508C936E4F}" srcOrd="0" destOrd="0" presId="urn:microsoft.com/office/officeart/2011/layout/ThemePictureAccent"/>
    <dgm:cxn modelId="{3324231C-E100-4E57-AA42-74CD59C9E1E4}" type="presParOf" srcId="{117D68C0-AAC0-4DB1-ACDB-6DE54CA3A7AB}" destId="{35CC4260-15F9-4F1E-B9DA-166D94801092}" srcOrd="7" destOrd="0" presId="urn:microsoft.com/office/officeart/2011/layout/ThemePictureAccent"/>
    <dgm:cxn modelId="{C39A6752-E6A9-4D89-B1EA-5E1F20A60C00}" type="presParOf" srcId="{35CC4260-15F9-4F1E-B9DA-166D94801092}" destId="{62CD3439-AB80-4AC7-8BB8-3EDC266EEF21}" srcOrd="0" destOrd="0" presId="urn:microsoft.com/office/officeart/2011/layout/ThemePictureAccent"/>
    <dgm:cxn modelId="{00D939DD-0585-4A16-9B70-ADB6F952CFB2}" type="presParOf" srcId="{117D68C0-AAC0-4DB1-ACDB-6DE54CA3A7AB}" destId="{F51AA8A1-CC8A-43F4-9DF7-B88DA185E9A7}" srcOrd="8" destOrd="0" presId="urn:microsoft.com/office/officeart/2011/layout/ThemePictureAccent"/>
    <dgm:cxn modelId="{60D83C88-6C9D-4C57-A7FA-427B090FC178}" type="presParOf" srcId="{117D68C0-AAC0-4DB1-ACDB-6DE54CA3A7AB}" destId="{16118545-DEB6-4C63-A82C-E816ACFDE124}" srcOrd="9" destOrd="0" presId="urn:microsoft.com/office/officeart/2011/layout/ThemePictureAccent"/>
    <dgm:cxn modelId="{30123D9F-26A4-4573-AFB0-6EF0BB395B97}" type="presParOf" srcId="{16118545-DEB6-4C63-A82C-E816ACFDE124}" destId="{7777CB5E-8809-4F26-A5CC-2C736309147E}" srcOrd="0" destOrd="0" presId="urn:microsoft.com/office/officeart/2011/layout/ThemePictureAccent"/>
    <dgm:cxn modelId="{5DC1ECEC-F374-4357-887A-CA3D12E2092D}" type="presParOf" srcId="{117D68C0-AAC0-4DB1-ACDB-6DE54CA3A7AB}" destId="{FBC8AAD7-9FDB-4029-9CBA-18001835C20E}" srcOrd="10" destOrd="0" presId="urn:microsoft.com/office/officeart/2011/layout/ThemePictureAccent"/>
    <dgm:cxn modelId="{E80F1A3B-AA8D-4A40-BCDD-34DCF056BB6E}" type="presParOf" srcId="{FBC8AAD7-9FDB-4029-9CBA-18001835C20E}" destId="{ECDCD5F0-93B1-4337-8B37-BC296C72F0B0}" srcOrd="0" destOrd="0" presId="urn:microsoft.com/office/officeart/2011/layout/ThemePictureAccent"/>
    <dgm:cxn modelId="{D8256CC6-10B0-41F6-B231-0535133D8D44}" type="presParOf" srcId="{117D68C0-AAC0-4DB1-ACDB-6DE54CA3A7AB}" destId="{B88606DA-1D8F-4533-8BF2-97F58CF94087}" srcOrd="11" destOrd="0" presId="urn:microsoft.com/office/officeart/2011/layout/ThemePictureAccent"/>
    <dgm:cxn modelId="{0F8B54BB-DEFF-4F67-82D6-60DA1A6BC913}" type="presParOf" srcId="{117D68C0-AAC0-4DB1-ACDB-6DE54CA3A7AB}" destId="{B99AB41C-606D-47C9-8A83-DE951B9F63CC}" srcOrd="12" destOrd="0" presId="urn:microsoft.com/office/officeart/2011/layout/ThemePictureAccent"/>
    <dgm:cxn modelId="{D7E79B8B-B562-4231-BF1B-EAFCCD714357}" type="presParOf" srcId="{B99AB41C-606D-47C9-8A83-DE951B9F63CC}" destId="{15062EAD-F708-410C-858D-A2CAF80271DD}" srcOrd="0" destOrd="0" presId="urn:microsoft.com/office/officeart/2011/layout/ThemePictureAccent"/>
    <dgm:cxn modelId="{62F993DC-2734-41D8-BAA6-E28BFFF90044}" type="presParOf" srcId="{117D68C0-AAC0-4DB1-ACDB-6DE54CA3A7AB}" destId="{BFFD8F81-D2A1-405E-A977-36682C0C0F8F}" srcOrd="13" destOrd="0" presId="urn:microsoft.com/office/officeart/2011/layout/ThemePictureAccent"/>
    <dgm:cxn modelId="{5278D960-A65E-4CCF-B52A-1B33CE9B13D2}" type="presParOf" srcId="{BFFD8F81-D2A1-405E-A977-36682C0C0F8F}" destId="{78F3CB21-AA22-4F19-AF44-5BEF18DA456D}" srcOrd="0" destOrd="0" presId="urn:microsoft.com/office/officeart/2011/layout/ThemePictureAccent"/>
    <dgm:cxn modelId="{4633A51B-BBF5-4EC8-92F2-6DF0273EF7F6}" type="presParOf" srcId="{117D68C0-AAC0-4DB1-ACDB-6DE54CA3A7AB}" destId="{8F08CF60-3DDC-47DA-8B2A-1761BE0AD5AA}" srcOrd="14" destOrd="0" presId="urn:microsoft.com/office/officeart/2011/layout/ThemePictureAccent"/>
    <dgm:cxn modelId="{AA1FDF15-82EB-4356-854D-295F80BECA64}" type="presParOf" srcId="{117D68C0-AAC0-4DB1-ACDB-6DE54CA3A7AB}" destId="{30E296A8-64BD-4A3E-A809-E31A48E79C89}" srcOrd="15" destOrd="0" presId="urn:microsoft.com/office/officeart/2011/layout/ThemePictureAccent"/>
    <dgm:cxn modelId="{ADBC20AB-9278-44DB-A548-08361939A4E6}" type="presParOf" srcId="{30E296A8-64BD-4A3E-A809-E31A48E79C89}" destId="{3686A5FD-13D5-4FF5-9D8C-7895BFB2EA4C}" srcOrd="0" destOrd="0" presId="urn:microsoft.com/office/officeart/2011/layout/ThemePictureAccent"/>
    <dgm:cxn modelId="{9111667E-9027-474A-80BC-0F1C30B801E8}" type="presParOf" srcId="{117D68C0-AAC0-4DB1-ACDB-6DE54CA3A7AB}" destId="{EC4EED74-CB7E-4A79-B8DC-BBCD9DAA1D16}" srcOrd="16" destOrd="0" presId="urn:microsoft.com/office/officeart/2011/layout/ThemePictureAccent"/>
    <dgm:cxn modelId="{781E6BBC-AE3F-4341-B41A-93A2C93F9B0F}" type="presParOf" srcId="{EC4EED74-CB7E-4A79-B8DC-BBCD9DAA1D16}" destId="{7D213A99-1754-441C-86D3-BAEECCB3A688}" srcOrd="0" destOrd="0" presId="urn:microsoft.com/office/officeart/2011/layout/ThemePictureAccent"/>
    <dgm:cxn modelId="{E7DBA384-F629-4500-87B0-855C3126BB58}" type="presParOf" srcId="{117D68C0-AAC0-4DB1-ACDB-6DE54CA3A7AB}" destId="{2AC3B3F2-5A3E-4B02-BE20-BF48033F20CD}" srcOrd="17" destOrd="0" presId="urn:microsoft.com/office/officeart/2011/layout/ThemePictureAcce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64045D-B45B-4778-A1E7-3BC82D84005F}" type="doc">
      <dgm:prSet loTypeId="urn:microsoft.com/office/officeart/2009/3/layout/SpiralPicture" loCatId="picture" qsTypeId="urn:microsoft.com/office/officeart/2005/8/quickstyle/simple1" qsCatId="simple" csTypeId="urn:microsoft.com/office/officeart/2005/8/colors/accent1_2" csCatId="accent1" phldr="1"/>
      <dgm:spPr/>
      <dgm:t>
        <a:bodyPr/>
        <a:lstStyle/>
        <a:p>
          <a:endParaRPr lang="en-IE"/>
        </a:p>
      </dgm:t>
    </dgm:pt>
    <dgm:pt modelId="{0482E833-017D-45E7-971E-5FFB8586E2C2}">
      <dgm:prSet/>
      <dgm:spPr/>
      <dgm:t>
        <a:bodyPr/>
        <a:lstStyle/>
        <a:p>
          <a:endParaRPr lang="en-IE" dirty="0"/>
        </a:p>
      </dgm:t>
    </dgm:pt>
    <dgm:pt modelId="{93783508-2F63-4E8B-AE01-C8426945F7FA}" type="parTrans" cxnId="{411D2016-8A85-43B7-B9CA-28C7F311E8AE}">
      <dgm:prSet/>
      <dgm:spPr/>
      <dgm:t>
        <a:bodyPr/>
        <a:lstStyle/>
        <a:p>
          <a:endParaRPr lang="en-IE"/>
        </a:p>
      </dgm:t>
    </dgm:pt>
    <dgm:pt modelId="{61AE828F-6C2E-4E5F-8C59-97FE24B33292}" type="sibTrans" cxnId="{411D2016-8A85-43B7-B9CA-28C7F311E8A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IE"/>
        </a:p>
      </dgm:t>
    </dgm:pt>
    <dgm:pt modelId="{C1BF2C62-1B52-4C94-896E-521FF7FA442E}">
      <dgm:prSet/>
      <dgm:spPr/>
      <dgm:t>
        <a:bodyPr/>
        <a:lstStyle/>
        <a:p>
          <a:endParaRPr lang="en-IE" dirty="0"/>
        </a:p>
      </dgm:t>
    </dgm:pt>
    <dgm:pt modelId="{CD5D344A-C03A-4C85-AB09-5A39AFA9CBBF}" type="parTrans" cxnId="{91444437-AE86-4589-883F-048E36CDAFD9}">
      <dgm:prSet/>
      <dgm:spPr/>
      <dgm:t>
        <a:bodyPr/>
        <a:lstStyle/>
        <a:p>
          <a:endParaRPr lang="en-IE"/>
        </a:p>
      </dgm:t>
    </dgm:pt>
    <dgm:pt modelId="{2AACCCF3-F6A1-43BA-9806-0F11CCF8EBC5}" type="sibTrans" cxnId="{91444437-AE86-4589-883F-048E36CDAFD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2000" r="-22000"/>
          </a:stretch>
        </a:blipFill>
      </dgm:spPr>
      <dgm:t>
        <a:bodyPr/>
        <a:lstStyle/>
        <a:p>
          <a:endParaRPr lang="en-IE"/>
        </a:p>
      </dgm:t>
    </dgm:pt>
    <dgm:pt modelId="{461468DB-B7B5-4ED4-8361-7EA11FE89614}">
      <dgm:prSet/>
      <dgm:spPr/>
      <dgm:t>
        <a:bodyPr/>
        <a:lstStyle/>
        <a:p>
          <a:endParaRPr lang="en-IE" dirty="0"/>
        </a:p>
      </dgm:t>
    </dgm:pt>
    <dgm:pt modelId="{36A12124-686F-4593-A73E-3D1B1E9C7B34}" type="parTrans" cxnId="{8468AD7A-1D01-47C3-B643-4EEF1A90F343}">
      <dgm:prSet/>
      <dgm:spPr/>
      <dgm:t>
        <a:bodyPr/>
        <a:lstStyle/>
        <a:p>
          <a:endParaRPr lang="en-IE"/>
        </a:p>
      </dgm:t>
    </dgm:pt>
    <dgm:pt modelId="{2379D061-7F8E-4691-9CB2-4CCCF970AD77}" type="sibTrans" cxnId="{8468AD7A-1D01-47C3-B643-4EEF1A90F343}">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IE"/>
        </a:p>
      </dgm:t>
    </dgm:pt>
    <dgm:pt modelId="{0EF8A724-A863-4074-9B42-4A662F08771D}">
      <dgm:prSet/>
      <dgm:spPr/>
      <dgm:t>
        <a:bodyPr/>
        <a:lstStyle/>
        <a:p>
          <a:endParaRPr lang="en-IE" dirty="0"/>
        </a:p>
      </dgm:t>
    </dgm:pt>
    <dgm:pt modelId="{E8DBB010-F707-4E52-A99E-1D0E2BA42D47}" type="parTrans" cxnId="{6DEE9A60-7DA6-4342-9A7E-7C9517F7A553}">
      <dgm:prSet/>
      <dgm:spPr/>
      <dgm:t>
        <a:bodyPr/>
        <a:lstStyle/>
        <a:p>
          <a:endParaRPr lang="en-IE"/>
        </a:p>
      </dgm:t>
    </dgm:pt>
    <dgm:pt modelId="{4E484405-F64D-48F9-A7D0-01AD2FA57354}" type="sibTrans" cxnId="{6DEE9A60-7DA6-4342-9A7E-7C9517F7A553}">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dgm:spPr>
      <dgm:t>
        <a:bodyPr/>
        <a:lstStyle/>
        <a:p>
          <a:endParaRPr lang="en-IE"/>
        </a:p>
      </dgm:t>
    </dgm:pt>
    <dgm:pt modelId="{B5A4F6E2-CEDD-453D-AEB7-6273E5E983FC}">
      <dgm:prSet/>
      <dgm:spPr/>
      <dgm:t>
        <a:bodyPr/>
        <a:lstStyle/>
        <a:p>
          <a:endParaRPr lang="en-IE" dirty="0"/>
        </a:p>
      </dgm:t>
    </dgm:pt>
    <dgm:pt modelId="{B5010302-6261-46D9-97A6-ECDF354BAD0F}" type="parTrans" cxnId="{0E35C9EB-DE0D-4113-8929-B016F954E82B}">
      <dgm:prSet/>
      <dgm:spPr/>
      <dgm:t>
        <a:bodyPr/>
        <a:lstStyle/>
        <a:p>
          <a:endParaRPr lang="en-IE"/>
        </a:p>
      </dgm:t>
    </dgm:pt>
    <dgm:pt modelId="{1EBB2A0E-4EAE-4FC7-8F6D-37D210494E2C}" type="sibTrans" cxnId="{0E35C9EB-DE0D-4113-8929-B016F954E82B}">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6000" b="-6000"/>
          </a:stretch>
        </a:blipFill>
      </dgm:spPr>
      <dgm:t>
        <a:bodyPr/>
        <a:lstStyle/>
        <a:p>
          <a:endParaRPr lang="en-IE"/>
        </a:p>
      </dgm:t>
      <dgm:extLst>
        <a:ext uri="{E40237B7-FDA0-4F09-8148-C483321AD2D9}">
          <dgm14:cNvPr xmlns:dgm14="http://schemas.microsoft.com/office/drawing/2010/diagram" id="0" name="" descr="Bee on purple flower"/>
        </a:ext>
      </dgm:extLst>
    </dgm:pt>
    <dgm:pt modelId="{AD29B3E3-4ECD-4D3E-AC09-467E5EDE5B60}" type="pres">
      <dgm:prSet presAssocID="{B264045D-B45B-4778-A1E7-3BC82D84005F}" presName="Name0" presStyleCnt="0">
        <dgm:presLayoutVars>
          <dgm:chMax val="5"/>
          <dgm:dir/>
        </dgm:presLayoutVars>
      </dgm:prSet>
      <dgm:spPr/>
    </dgm:pt>
    <dgm:pt modelId="{0B9870BF-98AC-4C5B-B3C6-A6CEE4A98B8B}" type="pres">
      <dgm:prSet presAssocID="{B264045D-B45B-4778-A1E7-3BC82D84005F}" presName="picts" presStyleCnt="0"/>
      <dgm:spPr/>
    </dgm:pt>
    <dgm:pt modelId="{935482AA-9EAD-4AF4-AF1B-2BF30AB8C783}" type="pres">
      <dgm:prSet presAssocID="{B264045D-B45B-4778-A1E7-3BC82D84005F}" presName="space1" presStyleCnt="0"/>
      <dgm:spPr/>
    </dgm:pt>
    <dgm:pt modelId="{130F8815-3EB4-4B3F-9062-8C084DE8937B}" type="pres">
      <dgm:prSet presAssocID="{B264045D-B45B-4778-A1E7-3BC82D84005F}" presName="space2" presStyleCnt="0"/>
      <dgm:spPr/>
    </dgm:pt>
    <dgm:pt modelId="{8EA7A916-C7DE-4DA2-81F8-781485A6F769}" type="pres">
      <dgm:prSet presAssocID="{61AE828F-6C2E-4E5F-8C59-97FE24B33292}" presName="pictA1" presStyleCnt="0"/>
      <dgm:spPr/>
    </dgm:pt>
    <dgm:pt modelId="{4CF6C581-947A-4946-9D75-9472856B1227}" type="pres">
      <dgm:prSet presAssocID="{61AE828F-6C2E-4E5F-8C59-97FE24B33292}" presName="imageRepeatNode" presStyleLbl="alignNode1" presStyleIdx="0" presStyleCnt="5"/>
      <dgm:spPr/>
    </dgm:pt>
    <dgm:pt modelId="{75C28CEB-90F8-47DD-8BCA-E53EEF55421A}" type="pres">
      <dgm:prSet presAssocID="{61AE828F-6C2E-4E5F-8C59-97FE24B33292}" presName="oneDotPict" presStyleCnt="0"/>
      <dgm:spPr/>
    </dgm:pt>
    <dgm:pt modelId="{3F5B5151-531D-4F76-82A1-08D74E76316C}" type="pres">
      <dgm:prSet presAssocID="{61AE828F-6C2E-4E5F-8C59-97FE24B33292}" presName="dotPict_11" presStyleLbl="solidFgAcc1" presStyleIdx="0" presStyleCnt="30"/>
      <dgm:spPr/>
    </dgm:pt>
    <dgm:pt modelId="{68CF444C-012A-444C-925F-AF7197FB2544}" type="pres">
      <dgm:prSet presAssocID="{2AACCCF3-F6A1-43BA-9806-0F11CCF8EBC5}" presName="pictA2" presStyleCnt="0"/>
      <dgm:spPr/>
    </dgm:pt>
    <dgm:pt modelId="{9EAB6D46-E318-4329-B373-089F874CBC01}" type="pres">
      <dgm:prSet presAssocID="{2AACCCF3-F6A1-43BA-9806-0F11CCF8EBC5}" presName="imageRepeatNode" presStyleLbl="alignNode1" presStyleIdx="1" presStyleCnt="5"/>
      <dgm:spPr/>
    </dgm:pt>
    <dgm:pt modelId="{A384661C-7AE3-4B21-9E86-73BD3711C260}" type="pres">
      <dgm:prSet presAssocID="{2AACCCF3-F6A1-43BA-9806-0F11CCF8EBC5}" presName="twoDotsPict" presStyleCnt="0"/>
      <dgm:spPr/>
    </dgm:pt>
    <dgm:pt modelId="{78FF5553-04AB-4C4E-9476-22DE8C056D8E}" type="pres">
      <dgm:prSet presAssocID="{2AACCCF3-F6A1-43BA-9806-0F11CCF8EBC5}" presName="dotPict_21" presStyleLbl="solidFgAcc1" presStyleIdx="1" presStyleCnt="30"/>
      <dgm:spPr/>
    </dgm:pt>
    <dgm:pt modelId="{94DB2CE8-BCEF-47F0-945A-02E6596E85ED}" type="pres">
      <dgm:prSet presAssocID="{2AACCCF3-F6A1-43BA-9806-0F11CCF8EBC5}" presName="dotPict_22" presStyleLbl="solidFgAcc1" presStyleIdx="2" presStyleCnt="30"/>
      <dgm:spPr/>
    </dgm:pt>
    <dgm:pt modelId="{24D6BCA2-33B6-4EED-9F88-D4896F889041}" type="pres">
      <dgm:prSet presAssocID="{2379D061-7F8E-4691-9CB2-4CCCF970AD77}" presName="pictA3" presStyleCnt="0"/>
      <dgm:spPr/>
    </dgm:pt>
    <dgm:pt modelId="{2C278B48-EA34-4E74-B61D-AC749133DDEB}" type="pres">
      <dgm:prSet presAssocID="{2379D061-7F8E-4691-9CB2-4CCCF970AD77}" presName="imageRepeatNode" presStyleLbl="alignNode1" presStyleIdx="2" presStyleCnt="5"/>
      <dgm:spPr/>
    </dgm:pt>
    <dgm:pt modelId="{7BB2FF3F-78DD-4C6D-A389-94F68B7E0925}" type="pres">
      <dgm:prSet presAssocID="{2379D061-7F8E-4691-9CB2-4CCCF970AD77}" presName="threeDotsPict" presStyleCnt="0"/>
      <dgm:spPr/>
    </dgm:pt>
    <dgm:pt modelId="{FA5A2EE3-4C31-48F2-87D9-B20BC6B52AA5}" type="pres">
      <dgm:prSet presAssocID="{2379D061-7F8E-4691-9CB2-4CCCF970AD77}" presName="dotPict_31" presStyleLbl="solidFgAcc1" presStyleIdx="3" presStyleCnt="30"/>
      <dgm:spPr/>
    </dgm:pt>
    <dgm:pt modelId="{25086694-B7DC-44AB-857E-D5BE55C16A74}" type="pres">
      <dgm:prSet presAssocID="{2379D061-7F8E-4691-9CB2-4CCCF970AD77}" presName="dotPict_32" presStyleLbl="solidFgAcc1" presStyleIdx="4" presStyleCnt="30"/>
      <dgm:spPr/>
    </dgm:pt>
    <dgm:pt modelId="{74C76654-736B-42FF-9279-2498679945C4}" type="pres">
      <dgm:prSet presAssocID="{2379D061-7F8E-4691-9CB2-4CCCF970AD77}" presName="dotPict_33" presStyleLbl="solidFgAcc1" presStyleIdx="5" presStyleCnt="30"/>
      <dgm:spPr/>
    </dgm:pt>
    <dgm:pt modelId="{742481F4-2BE8-4575-B919-67842E92BAB8}" type="pres">
      <dgm:prSet presAssocID="{4E484405-F64D-48F9-A7D0-01AD2FA57354}" presName="pictA4" presStyleCnt="0"/>
      <dgm:spPr/>
    </dgm:pt>
    <dgm:pt modelId="{79FAB9F9-D31D-483F-9945-E0790257B779}" type="pres">
      <dgm:prSet presAssocID="{4E484405-F64D-48F9-A7D0-01AD2FA57354}" presName="imageRepeatNode" presStyleLbl="alignNode1" presStyleIdx="3" presStyleCnt="5"/>
      <dgm:spPr/>
    </dgm:pt>
    <dgm:pt modelId="{FB62AFDF-EE05-4F44-8CD0-572792B86121}" type="pres">
      <dgm:prSet presAssocID="{4E484405-F64D-48F9-A7D0-01AD2FA57354}" presName="fourDotsPict" presStyleCnt="0"/>
      <dgm:spPr/>
    </dgm:pt>
    <dgm:pt modelId="{63D98C03-5C58-4F2C-A77B-2BF74CC2395A}" type="pres">
      <dgm:prSet presAssocID="{4E484405-F64D-48F9-A7D0-01AD2FA57354}" presName="dotPict_41" presStyleLbl="solidFgAcc1" presStyleIdx="6" presStyleCnt="30"/>
      <dgm:spPr/>
    </dgm:pt>
    <dgm:pt modelId="{A60C6676-C144-4437-9AC4-183EE07DC13F}" type="pres">
      <dgm:prSet presAssocID="{4E484405-F64D-48F9-A7D0-01AD2FA57354}" presName="dotPict_42" presStyleLbl="solidFgAcc1" presStyleIdx="7" presStyleCnt="30"/>
      <dgm:spPr/>
    </dgm:pt>
    <dgm:pt modelId="{D4874D26-8192-4A0A-9BE7-BAAE0DCE4BDC}" type="pres">
      <dgm:prSet presAssocID="{4E484405-F64D-48F9-A7D0-01AD2FA57354}" presName="dotPict_43" presStyleLbl="solidFgAcc1" presStyleIdx="8" presStyleCnt="30"/>
      <dgm:spPr/>
    </dgm:pt>
    <dgm:pt modelId="{3ABFA056-8B95-4D7C-A108-ADAA4333BF6B}" type="pres">
      <dgm:prSet presAssocID="{4E484405-F64D-48F9-A7D0-01AD2FA57354}" presName="dotPict_44" presStyleLbl="solidFgAcc1" presStyleIdx="9" presStyleCnt="30"/>
      <dgm:spPr/>
    </dgm:pt>
    <dgm:pt modelId="{9545A35E-807C-482A-9122-AFF444FD3064}" type="pres">
      <dgm:prSet presAssocID="{1EBB2A0E-4EAE-4FC7-8F6D-37D210494E2C}" presName="pictA5" presStyleCnt="0"/>
      <dgm:spPr/>
    </dgm:pt>
    <dgm:pt modelId="{FC8B0B50-0562-47C4-A564-004DCC5C565D}" type="pres">
      <dgm:prSet presAssocID="{1EBB2A0E-4EAE-4FC7-8F6D-37D210494E2C}" presName="imageRepeatNode" presStyleLbl="alignNode1" presStyleIdx="4" presStyleCnt="5"/>
      <dgm:spPr/>
    </dgm:pt>
    <dgm:pt modelId="{72BDC8CC-E362-4ACD-AB29-DC22C5462B2F}" type="pres">
      <dgm:prSet presAssocID="{1EBB2A0E-4EAE-4FC7-8F6D-37D210494E2C}" presName="fiveDotsPict" presStyleCnt="0"/>
      <dgm:spPr/>
    </dgm:pt>
    <dgm:pt modelId="{760591E6-A08A-4E36-B6A8-544AC735004A}" type="pres">
      <dgm:prSet presAssocID="{1EBB2A0E-4EAE-4FC7-8F6D-37D210494E2C}" presName="dotPict_51" presStyleLbl="solidFgAcc1" presStyleIdx="10" presStyleCnt="30"/>
      <dgm:spPr/>
    </dgm:pt>
    <dgm:pt modelId="{3CAF8D79-DFEE-4852-A229-2DF064E1871C}" type="pres">
      <dgm:prSet presAssocID="{1EBB2A0E-4EAE-4FC7-8F6D-37D210494E2C}" presName="dotPict_52" presStyleLbl="solidFgAcc1" presStyleIdx="11" presStyleCnt="30"/>
      <dgm:spPr/>
    </dgm:pt>
    <dgm:pt modelId="{CCC9A21F-4F99-4178-A2BC-C02D830BFFBC}" type="pres">
      <dgm:prSet presAssocID="{1EBB2A0E-4EAE-4FC7-8F6D-37D210494E2C}" presName="dotPict_53" presStyleLbl="solidFgAcc1" presStyleIdx="12" presStyleCnt="30"/>
      <dgm:spPr/>
    </dgm:pt>
    <dgm:pt modelId="{E43B58A1-A037-470D-9FA8-39A2D134205A}" type="pres">
      <dgm:prSet presAssocID="{1EBB2A0E-4EAE-4FC7-8F6D-37D210494E2C}" presName="dotPict_54" presStyleLbl="solidFgAcc1" presStyleIdx="13" presStyleCnt="30"/>
      <dgm:spPr/>
    </dgm:pt>
    <dgm:pt modelId="{32AAD733-2475-480B-9BEC-7754C50FB0FB}" type="pres">
      <dgm:prSet presAssocID="{1EBB2A0E-4EAE-4FC7-8F6D-37D210494E2C}" presName="dotPict_55" presStyleLbl="solidFgAcc1" presStyleIdx="14" presStyleCnt="30"/>
      <dgm:spPr/>
    </dgm:pt>
    <dgm:pt modelId="{E4F8AC44-A12A-4B19-ACCD-0C73621F9DB1}" type="pres">
      <dgm:prSet presAssocID="{B264045D-B45B-4778-A1E7-3BC82D84005F}" presName="txLine" presStyleCnt="0"/>
      <dgm:spPr/>
    </dgm:pt>
    <dgm:pt modelId="{DC71FEB5-8586-4296-B4A3-A56D408FA6CA}" type="pres">
      <dgm:prSet presAssocID="{0482E833-017D-45E7-971E-5FFB8586E2C2}" presName="oneDotTx" presStyleCnt="0"/>
      <dgm:spPr/>
    </dgm:pt>
    <dgm:pt modelId="{CE011C2D-EFEB-49AE-97B2-79DEC7AC304D}" type="pres">
      <dgm:prSet presAssocID="{0482E833-017D-45E7-971E-5FFB8586E2C2}" presName="dotTx_11" presStyleLbl="solidFgAcc1" presStyleIdx="15" presStyleCnt="30"/>
      <dgm:spPr/>
    </dgm:pt>
    <dgm:pt modelId="{D2EABA44-7024-4FFB-9AEA-32006D5237CA}" type="pres">
      <dgm:prSet presAssocID="{0482E833-017D-45E7-971E-5FFB8586E2C2}" presName="Name37" presStyleLbl="revTx" presStyleIdx="0" presStyleCnt="5">
        <dgm:presLayoutVars>
          <dgm:bulletEnabled val="1"/>
        </dgm:presLayoutVars>
      </dgm:prSet>
      <dgm:spPr/>
    </dgm:pt>
    <dgm:pt modelId="{9FE391A2-B3DF-4CD9-A23D-1B446E429B54}" type="pres">
      <dgm:prSet presAssocID="{C1BF2C62-1B52-4C94-896E-521FF7FA442E}" presName="twoDotsTx" presStyleCnt="0"/>
      <dgm:spPr/>
    </dgm:pt>
    <dgm:pt modelId="{31BC7020-82E0-4806-AF4E-FD065069D346}" type="pres">
      <dgm:prSet presAssocID="{C1BF2C62-1B52-4C94-896E-521FF7FA442E}" presName="dotTx_21" presStyleLbl="solidFgAcc1" presStyleIdx="16" presStyleCnt="30"/>
      <dgm:spPr/>
    </dgm:pt>
    <dgm:pt modelId="{99317DA7-F54C-4E06-84B2-BF083211B4E9}" type="pres">
      <dgm:prSet presAssocID="{C1BF2C62-1B52-4C94-896E-521FF7FA442E}" presName="dotTx_22" presStyleLbl="solidFgAcc1" presStyleIdx="17" presStyleCnt="30"/>
      <dgm:spPr/>
    </dgm:pt>
    <dgm:pt modelId="{77520360-5180-47E7-8EAD-99590F275B02}" type="pres">
      <dgm:prSet presAssocID="{C1BF2C62-1B52-4C94-896E-521FF7FA442E}" presName="Name39" presStyleLbl="revTx" presStyleIdx="1" presStyleCnt="5">
        <dgm:presLayoutVars>
          <dgm:bulletEnabled val="1"/>
        </dgm:presLayoutVars>
      </dgm:prSet>
      <dgm:spPr/>
    </dgm:pt>
    <dgm:pt modelId="{43B0D1BF-2993-46B6-AA0D-20598F4770A1}" type="pres">
      <dgm:prSet presAssocID="{461468DB-B7B5-4ED4-8361-7EA11FE89614}" presName="threeDotsTx" presStyleCnt="0"/>
      <dgm:spPr/>
    </dgm:pt>
    <dgm:pt modelId="{B849CED1-F4E2-4128-81B5-239C3DDAC5CD}" type="pres">
      <dgm:prSet presAssocID="{461468DB-B7B5-4ED4-8361-7EA11FE89614}" presName="dotTx_31" presStyleLbl="solidFgAcc1" presStyleIdx="18" presStyleCnt="30"/>
      <dgm:spPr/>
    </dgm:pt>
    <dgm:pt modelId="{A5C29674-5DE4-432B-9AF4-31216DC45B21}" type="pres">
      <dgm:prSet presAssocID="{461468DB-B7B5-4ED4-8361-7EA11FE89614}" presName="dotTx_32" presStyleLbl="solidFgAcc1" presStyleIdx="19" presStyleCnt="30"/>
      <dgm:spPr/>
    </dgm:pt>
    <dgm:pt modelId="{D5C8EC93-A9A7-437E-8B11-F3A4E9287FB3}" type="pres">
      <dgm:prSet presAssocID="{461468DB-B7B5-4ED4-8361-7EA11FE89614}" presName="dotTx_33" presStyleLbl="solidFgAcc1" presStyleIdx="20" presStyleCnt="30"/>
      <dgm:spPr/>
    </dgm:pt>
    <dgm:pt modelId="{E5A0DCF8-C424-48A5-8315-34C62740164D}" type="pres">
      <dgm:prSet presAssocID="{461468DB-B7B5-4ED4-8361-7EA11FE89614}" presName="Name41" presStyleLbl="revTx" presStyleIdx="2" presStyleCnt="5">
        <dgm:presLayoutVars>
          <dgm:bulletEnabled val="1"/>
        </dgm:presLayoutVars>
      </dgm:prSet>
      <dgm:spPr/>
    </dgm:pt>
    <dgm:pt modelId="{DD5CB2A2-A194-48C4-8D12-33DC7C0F0F05}" type="pres">
      <dgm:prSet presAssocID="{0EF8A724-A863-4074-9B42-4A662F08771D}" presName="fourDotsTx" presStyleCnt="0"/>
      <dgm:spPr/>
    </dgm:pt>
    <dgm:pt modelId="{8F1D4E63-3798-4062-86B5-E4F85F067BEB}" type="pres">
      <dgm:prSet presAssocID="{0EF8A724-A863-4074-9B42-4A662F08771D}" presName="dotTx_41" presStyleLbl="solidFgAcc1" presStyleIdx="21" presStyleCnt="30"/>
      <dgm:spPr/>
    </dgm:pt>
    <dgm:pt modelId="{6298433C-DADF-4C41-9CB9-6798D9C02BC8}" type="pres">
      <dgm:prSet presAssocID="{0EF8A724-A863-4074-9B42-4A662F08771D}" presName="dotTx_42" presStyleLbl="solidFgAcc1" presStyleIdx="22" presStyleCnt="30"/>
      <dgm:spPr/>
    </dgm:pt>
    <dgm:pt modelId="{288CF95E-EC3A-4A86-B865-D84907D9C27A}" type="pres">
      <dgm:prSet presAssocID="{0EF8A724-A863-4074-9B42-4A662F08771D}" presName="dotTx_43" presStyleLbl="solidFgAcc1" presStyleIdx="23" presStyleCnt="30"/>
      <dgm:spPr/>
    </dgm:pt>
    <dgm:pt modelId="{4A016B04-5758-4B53-A3EE-89A58F0D1433}" type="pres">
      <dgm:prSet presAssocID="{0EF8A724-A863-4074-9B42-4A662F08771D}" presName="dotTx_44" presStyleLbl="solidFgAcc1" presStyleIdx="24" presStyleCnt="30"/>
      <dgm:spPr/>
    </dgm:pt>
    <dgm:pt modelId="{78E5F61F-A27F-421E-972D-896CC1F922A5}" type="pres">
      <dgm:prSet presAssocID="{0EF8A724-A863-4074-9B42-4A662F08771D}" presName="Name43" presStyleLbl="revTx" presStyleIdx="3" presStyleCnt="5">
        <dgm:presLayoutVars>
          <dgm:bulletEnabled val="1"/>
        </dgm:presLayoutVars>
      </dgm:prSet>
      <dgm:spPr/>
    </dgm:pt>
    <dgm:pt modelId="{86C9C086-8A53-4F6A-9B38-DC2CFC5394F4}" type="pres">
      <dgm:prSet presAssocID="{B5A4F6E2-CEDD-453D-AEB7-6273E5E983FC}" presName="fiveDotsTx" presStyleCnt="0"/>
      <dgm:spPr/>
    </dgm:pt>
    <dgm:pt modelId="{D5C5F49C-733A-42B3-93D9-F8973E12B45A}" type="pres">
      <dgm:prSet presAssocID="{B5A4F6E2-CEDD-453D-AEB7-6273E5E983FC}" presName="dotTx_51" presStyleLbl="solidFgAcc1" presStyleIdx="25" presStyleCnt="30"/>
      <dgm:spPr/>
    </dgm:pt>
    <dgm:pt modelId="{BA25BA2E-60AB-403C-A027-349F829CA7CD}" type="pres">
      <dgm:prSet presAssocID="{B5A4F6E2-CEDD-453D-AEB7-6273E5E983FC}" presName="dotTx_52" presStyleLbl="solidFgAcc1" presStyleIdx="26" presStyleCnt="30"/>
      <dgm:spPr/>
    </dgm:pt>
    <dgm:pt modelId="{BC1C6D9A-BB26-4001-84D0-04D1870BD79D}" type="pres">
      <dgm:prSet presAssocID="{B5A4F6E2-CEDD-453D-AEB7-6273E5E983FC}" presName="dotTx_53" presStyleLbl="solidFgAcc1" presStyleIdx="27" presStyleCnt="30"/>
      <dgm:spPr/>
    </dgm:pt>
    <dgm:pt modelId="{FE024D56-092F-4DED-ACE9-0C34EF98239F}" type="pres">
      <dgm:prSet presAssocID="{B5A4F6E2-CEDD-453D-AEB7-6273E5E983FC}" presName="dotTx_54" presStyleLbl="solidFgAcc1" presStyleIdx="28" presStyleCnt="30"/>
      <dgm:spPr/>
    </dgm:pt>
    <dgm:pt modelId="{C4C93E99-63C9-4D08-992A-792858F2F4FF}" type="pres">
      <dgm:prSet presAssocID="{B5A4F6E2-CEDD-453D-AEB7-6273E5E983FC}" presName="dotTx_55" presStyleLbl="solidFgAcc1" presStyleIdx="29" presStyleCnt="30"/>
      <dgm:spPr/>
    </dgm:pt>
    <dgm:pt modelId="{4CE57B65-7E9E-4ACD-9E5C-ECA129AF5854}" type="pres">
      <dgm:prSet presAssocID="{B5A4F6E2-CEDD-453D-AEB7-6273E5E983FC}" presName="Name45" presStyleLbl="revTx" presStyleIdx="4" presStyleCnt="5">
        <dgm:presLayoutVars>
          <dgm:bulletEnabled val="1"/>
        </dgm:presLayoutVars>
      </dgm:prSet>
      <dgm:spPr/>
    </dgm:pt>
  </dgm:ptLst>
  <dgm:cxnLst>
    <dgm:cxn modelId="{5B04BF00-1713-48A3-8AF6-54B3593E93D5}" type="presOf" srcId="{61AE828F-6C2E-4E5F-8C59-97FE24B33292}" destId="{4CF6C581-947A-4946-9D75-9472856B1227}" srcOrd="0" destOrd="0" presId="urn:microsoft.com/office/officeart/2009/3/layout/SpiralPicture"/>
    <dgm:cxn modelId="{DF377E02-5376-439C-9E39-325C9644B156}" type="presOf" srcId="{461468DB-B7B5-4ED4-8361-7EA11FE89614}" destId="{E5A0DCF8-C424-48A5-8315-34C62740164D}" srcOrd="0" destOrd="0" presId="urn:microsoft.com/office/officeart/2009/3/layout/SpiralPicture"/>
    <dgm:cxn modelId="{63CF080B-02AA-4A54-AAD3-64F0BAC8A319}" type="presOf" srcId="{0482E833-017D-45E7-971E-5FFB8586E2C2}" destId="{D2EABA44-7024-4FFB-9AEA-32006D5237CA}" srcOrd="0" destOrd="0" presId="urn:microsoft.com/office/officeart/2009/3/layout/SpiralPicture"/>
    <dgm:cxn modelId="{411D2016-8A85-43B7-B9CA-28C7F311E8AE}" srcId="{B264045D-B45B-4778-A1E7-3BC82D84005F}" destId="{0482E833-017D-45E7-971E-5FFB8586E2C2}" srcOrd="0" destOrd="0" parTransId="{93783508-2F63-4E8B-AE01-C8426945F7FA}" sibTransId="{61AE828F-6C2E-4E5F-8C59-97FE24B33292}"/>
    <dgm:cxn modelId="{91444437-AE86-4589-883F-048E36CDAFD9}" srcId="{B264045D-B45B-4778-A1E7-3BC82D84005F}" destId="{C1BF2C62-1B52-4C94-896E-521FF7FA442E}" srcOrd="1" destOrd="0" parTransId="{CD5D344A-C03A-4C85-AB09-5A39AFA9CBBF}" sibTransId="{2AACCCF3-F6A1-43BA-9806-0F11CCF8EBC5}"/>
    <dgm:cxn modelId="{BCF40F3B-3942-4038-870F-CA64F7397264}" type="presOf" srcId="{B5A4F6E2-CEDD-453D-AEB7-6273E5E983FC}" destId="{4CE57B65-7E9E-4ACD-9E5C-ECA129AF5854}" srcOrd="0" destOrd="0" presId="urn:microsoft.com/office/officeart/2009/3/layout/SpiralPicture"/>
    <dgm:cxn modelId="{D34EC23B-5844-4E9C-8D73-4750FA1EDBD1}" type="presOf" srcId="{C1BF2C62-1B52-4C94-896E-521FF7FA442E}" destId="{77520360-5180-47E7-8EAD-99590F275B02}" srcOrd="0" destOrd="0" presId="urn:microsoft.com/office/officeart/2009/3/layout/SpiralPicture"/>
    <dgm:cxn modelId="{D554C33B-79E5-490B-A06A-45EB534AC37F}" type="presOf" srcId="{4E484405-F64D-48F9-A7D0-01AD2FA57354}" destId="{79FAB9F9-D31D-483F-9945-E0790257B779}" srcOrd="0" destOrd="0" presId="urn:microsoft.com/office/officeart/2009/3/layout/SpiralPicture"/>
    <dgm:cxn modelId="{5763965C-1844-48CA-9226-20F463FC1F35}" type="presOf" srcId="{1EBB2A0E-4EAE-4FC7-8F6D-37D210494E2C}" destId="{FC8B0B50-0562-47C4-A564-004DCC5C565D}" srcOrd="0" destOrd="0" presId="urn:microsoft.com/office/officeart/2009/3/layout/SpiralPicture"/>
    <dgm:cxn modelId="{6DEE9A60-7DA6-4342-9A7E-7C9517F7A553}" srcId="{B264045D-B45B-4778-A1E7-3BC82D84005F}" destId="{0EF8A724-A863-4074-9B42-4A662F08771D}" srcOrd="3" destOrd="0" parTransId="{E8DBB010-F707-4E52-A99E-1D0E2BA42D47}" sibTransId="{4E484405-F64D-48F9-A7D0-01AD2FA57354}"/>
    <dgm:cxn modelId="{DB690D69-3A40-4188-A7FD-165B99B79FE7}" type="presOf" srcId="{0EF8A724-A863-4074-9B42-4A662F08771D}" destId="{78E5F61F-A27F-421E-972D-896CC1F922A5}" srcOrd="0" destOrd="0" presId="urn:microsoft.com/office/officeart/2009/3/layout/SpiralPicture"/>
    <dgm:cxn modelId="{59F6B978-E43B-43F5-9CA3-9236E6154D3C}" type="presOf" srcId="{2379D061-7F8E-4691-9CB2-4CCCF970AD77}" destId="{2C278B48-EA34-4E74-B61D-AC749133DDEB}" srcOrd="0" destOrd="0" presId="urn:microsoft.com/office/officeart/2009/3/layout/SpiralPicture"/>
    <dgm:cxn modelId="{8468AD7A-1D01-47C3-B643-4EEF1A90F343}" srcId="{B264045D-B45B-4778-A1E7-3BC82D84005F}" destId="{461468DB-B7B5-4ED4-8361-7EA11FE89614}" srcOrd="2" destOrd="0" parTransId="{36A12124-686F-4593-A73E-3D1B1E9C7B34}" sibTransId="{2379D061-7F8E-4691-9CB2-4CCCF970AD77}"/>
    <dgm:cxn modelId="{0E35C9EB-DE0D-4113-8929-B016F954E82B}" srcId="{B264045D-B45B-4778-A1E7-3BC82D84005F}" destId="{B5A4F6E2-CEDD-453D-AEB7-6273E5E983FC}" srcOrd="4" destOrd="0" parTransId="{B5010302-6261-46D9-97A6-ECDF354BAD0F}" sibTransId="{1EBB2A0E-4EAE-4FC7-8F6D-37D210494E2C}"/>
    <dgm:cxn modelId="{D2C4D7EC-6C0A-40A1-9907-57D81CE5205C}" type="presOf" srcId="{B264045D-B45B-4778-A1E7-3BC82D84005F}" destId="{AD29B3E3-4ECD-4D3E-AC09-467E5EDE5B60}" srcOrd="0" destOrd="0" presId="urn:microsoft.com/office/officeart/2009/3/layout/SpiralPicture"/>
    <dgm:cxn modelId="{C5AFF0F3-D764-4A67-803E-8BFC542267FA}" type="presOf" srcId="{2AACCCF3-F6A1-43BA-9806-0F11CCF8EBC5}" destId="{9EAB6D46-E318-4329-B373-089F874CBC01}" srcOrd="0" destOrd="0" presId="urn:microsoft.com/office/officeart/2009/3/layout/SpiralPicture"/>
    <dgm:cxn modelId="{B0E3EE92-1ECC-49FF-A4E6-10003930B4D3}" type="presParOf" srcId="{AD29B3E3-4ECD-4D3E-AC09-467E5EDE5B60}" destId="{0B9870BF-98AC-4C5B-B3C6-A6CEE4A98B8B}" srcOrd="0" destOrd="0" presId="urn:microsoft.com/office/officeart/2009/3/layout/SpiralPicture"/>
    <dgm:cxn modelId="{8F5B3583-A2B7-43F7-A116-E509C394A084}" type="presParOf" srcId="{0B9870BF-98AC-4C5B-B3C6-A6CEE4A98B8B}" destId="{935482AA-9EAD-4AF4-AF1B-2BF30AB8C783}" srcOrd="0" destOrd="0" presId="urn:microsoft.com/office/officeart/2009/3/layout/SpiralPicture"/>
    <dgm:cxn modelId="{95755DE0-B4BE-4B0A-A5AF-F67B8B70E797}" type="presParOf" srcId="{0B9870BF-98AC-4C5B-B3C6-A6CEE4A98B8B}" destId="{130F8815-3EB4-4B3F-9062-8C084DE8937B}" srcOrd="1" destOrd="0" presId="urn:microsoft.com/office/officeart/2009/3/layout/SpiralPicture"/>
    <dgm:cxn modelId="{10CC0508-0396-415D-A301-B7DB9FDC5210}" type="presParOf" srcId="{0B9870BF-98AC-4C5B-B3C6-A6CEE4A98B8B}" destId="{8EA7A916-C7DE-4DA2-81F8-781485A6F769}" srcOrd="2" destOrd="0" presId="urn:microsoft.com/office/officeart/2009/3/layout/SpiralPicture"/>
    <dgm:cxn modelId="{2DB598C6-82F2-4C1B-99DD-5D4F6865B2E2}" type="presParOf" srcId="{8EA7A916-C7DE-4DA2-81F8-781485A6F769}" destId="{4CF6C581-947A-4946-9D75-9472856B1227}" srcOrd="0" destOrd="0" presId="urn:microsoft.com/office/officeart/2009/3/layout/SpiralPicture"/>
    <dgm:cxn modelId="{4BAA2E9B-21D2-4FFE-9A43-D6A4C17E02D0}" type="presParOf" srcId="{0B9870BF-98AC-4C5B-B3C6-A6CEE4A98B8B}" destId="{75C28CEB-90F8-47DD-8BCA-E53EEF55421A}" srcOrd="3" destOrd="0" presId="urn:microsoft.com/office/officeart/2009/3/layout/SpiralPicture"/>
    <dgm:cxn modelId="{6269DEE8-AD88-49FC-8868-6D73FCF9C00D}" type="presParOf" srcId="{75C28CEB-90F8-47DD-8BCA-E53EEF55421A}" destId="{3F5B5151-531D-4F76-82A1-08D74E76316C}" srcOrd="0" destOrd="0" presId="urn:microsoft.com/office/officeart/2009/3/layout/SpiralPicture"/>
    <dgm:cxn modelId="{6CD8BAF0-D467-4792-A7D1-492169EA46B3}" type="presParOf" srcId="{0B9870BF-98AC-4C5B-B3C6-A6CEE4A98B8B}" destId="{68CF444C-012A-444C-925F-AF7197FB2544}" srcOrd="4" destOrd="0" presId="urn:microsoft.com/office/officeart/2009/3/layout/SpiralPicture"/>
    <dgm:cxn modelId="{34C8D8E5-7244-4AED-86AB-5116F7A7121A}" type="presParOf" srcId="{68CF444C-012A-444C-925F-AF7197FB2544}" destId="{9EAB6D46-E318-4329-B373-089F874CBC01}" srcOrd="0" destOrd="0" presId="urn:microsoft.com/office/officeart/2009/3/layout/SpiralPicture"/>
    <dgm:cxn modelId="{23D280E0-1CC4-4639-BB31-97C4399BD379}" type="presParOf" srcId="{0B9870BF-98AC-4C5B-B3C6-A6CEE4A98B8B}" destId="{A384661C-7AE3-4B21-9E86-73BD3711C260}" srcOrd="5" destOrd="0" presId="urn:microsoft.com/office/officeart/2009/3/layout/SpiralPicture"/>
    <dgm:cxn modelId="{E6A20B7D-A448-47E8-B485-71C52B45247D}" type="presParOf" srcId="{A384661C-7AE3-4B21-9E86-73BD3711C260}" destId="{78FF5553-04AB-4C4E-9476-22DE8C056D8E}" srcOrd="0" destOrd="0" presId="urn:microsoft.com/office/officeart/2009/3/layout/SpiralPicture"/>
    <dgm:cxn modelId="{9648B936-AA33-4C20-B178-310A98D0672C}" type="presParOf" srcId="{A384661C-7AE3-4B21-9E86-73BD3711C260}" destId="{94DB2CE8-BCEF-47F0-945A-02E6596E85ED}" srcOrd="1" destOrd="0" presId="urn:microsoft.com/office/officeart/2009/3/layout/SpiralPicture"/>
    <dgm:cxn modelId="{E761490F-5C26-4C84-AAEE-2001B487F068}" type="presParOf" srcId="{0B9870BF-98AC-4C5B-B3C6-A6CEE4A98B8B}" destId="{24D6BCA2-33B6-4EED-9F88-D4896F889041}" srcOrd="6" destOrd="0" presId="urn:microsoft.com/office/officeart/2009/3/layout/SpiralPicture"/>
    <dgm:cxn modelId="{DA20FE38-E89C-43CF-9A80-BB007D6652A4}" type="presParOf" srcId="{24D6BCA2-33B6-4EED-9F88-D4896F889041}" destId="{2C278B48-EA34-4E74-B61D-AC749133DDEB}" srcOrd="0" destOrd="0" presId="urn:microsoft.com/office/officeart/2009/3/layout/SpiralPicture"/>
    <dgm:cxn modelId="{8BE2DAA5-17A3-4A84-BA7D-25C9BAB50162}" type="presParOf" srcId="{0B9870BF-98AC-4C5B-B3C6-A6CEE4A98B8B}" destId="{7BB2FF3F-78DD-4C6D-A389-94F68B7E0925}" srcOrd="7" destOrd="0" presId="urn:microsoft.com/office/officeart/2009/3/layout/SpiralPicture"/>
    <dgm:cxn modelId="{A955E3F1-015A-4E40-91F1-14B51081A2A9}" type="presParOf" srcId="{7BB2FF3F-78DD-4C6D-A389-94F68B7E0925}" destId="{FA5A2EE3-4C31-48F2-87D9-B20BC6B52AA5}" srcOrd="0" destOrd="0" presId="urn:microsoft.com/office/officeart/2009/3/layout/SpiralPicture"/>
    <dgm:cxn modelId="{378B9BDF-970B-4C51-94F6-36CD47F53B4E}" type="presParOf" srcId="{7BB2FF3F-78DD-4C6D-A389-94F68B7E0925}" destId="{25086694-B7DC-44AB-857E-D5BE55C16A74}" srcOrd="1" destOrd="0" presId="urn:microsoft.com/office/officeart/2009/3/layout/SpiralPicture"/>
    <dgm:cxn modelId="{E8C7BA8C-37F6-47CB-9C81-F99CD8097A04}" type="presParOf" srcId="{7BB2FF3F-78DD-4C6D-A389-94F68B7E0925}" destId="{74C76654-736B-42FF-9279-2498679945C4}" srcOrd="2" destOrd="0" presId="urn:microsoft.com/office/officeart/2009/3/layout/SpiralPicture"/>
    <dgm:cxn modelId="{6FDC6C29-31CE-46D0-9F6F-D14DC65AD023}" type="presParOf" srcId="{0B9870BF-98AC-4C5B-B3C6-A6CEE4A98B8B}" destId="{742481F4-2BE8-4575-B919-67842E92BAB8}" srcOrd="8" destOrd="0" presId="urn:microsoft.com/office/officeart/2009/3/layout/SpiralPicture"/>
    <dgm:cxn modelId="{8F432674-F19D-4568-9FF3-1E65235C3AB8}" type="presParOf" srcId="{742481F4-2BE8-4575-B919-67842E92BAB8}" destId="{79FAB9F9-D31D-483F-9945-E0790257B779}" srcOrd="0" destOrd="0" presId="urn:microsoft.com/office/officeart/2009/3/layout/SpiralPicture"/>
    <dgm:cxn modelId="{D2F1AE95-009F-4FF5-9C51-F579442831D1}" type="presParOf" srcId="{0B9870BF-98AC-4C5B-B3C6-A6CEE4A98B8B}" destId="{FB62AFDF-EE05-4F44-8CD0-572792B86121}" srcOrd="9" destOrd="0" presId="urn:microsoft.com/office/officeart/2009/3/layout/SpiralPicture"/>
    <dgm:cxn modelId="{56E79C54-9608-4712-BB68-D4484842586A}" type="presParOf" srcId="{FB62AFDF-EE05-4F44-8CD0-572792B86121}" destId="{63D98C03-5C58-4F2C-A77B-2BF74CC2395A}" srcOrd="0" destOrd="0" presId="urn:microsoft.com/office/officeart/2009/3/layout/SpiralPicture"/>
    <dgm:cxn modelId="{7AF4145E-B572-452B-9AC8-ED06C594652C}" type="presParOf" srcId="{FB62AFDF-EE05-4F44-8CD0-572792B86121}" destId="{A60C6676-C144-4437-9AC4-183EE07DC13F}" srcOrd="1" destOrd="0" presId="urn:microsoft.com/office/officeart/2009/3/layout/SpiralPicture"/>
    <dgm:cxn modelId="{97C4346A-EAA7-472E-9B20-3EDB0C37965C}" type="presParOf" srcId="{FB62AFDF-EE05-4F44-8CD0-572792B86121}" destId="{D4874D26-8192-4A0A-9BE7-BAAE0DCE4BDC}" srcOrd="2" destOrd="0" presId="urn:microsoft.com/office/officeart/2009/3/layout/SpiralPicture"/>
    <dgm:cxn modelId="{F3852C23-99D9-4701-9AAF-DF55910DFBD7}" type="presParOf" srcId="{FB62AFDF-EE05-4F44-8CD0-572792B86121}" destId="{3ABFA056-8B95-4D7C-A108-ADAA4333BF6B}" srcOrd="3" destOrd="0" presId="urn:microsoft.com/office/officeart/2009/3/layout/SpiralPicture"/>
    <dgm:cxn modelId="{8C103F23-7088-4E61-A1A8-649569A69869}" type="presParOf" srcId="{0B9870BF-98AC-4C5B-B3C6-A6CEE4A98B8B}" destId="{9545A35E-807C-482A-9122-AFF444FD3064}" srcOrd="10" destOrd="0" presId="urn:microsoft.com/office/officeart/2009/3/layout/SpiralPicture"/>
    <dgm:cxn modelId="{2A72CC64-208A-4E1F-A953-C749F2996578}" type="presParOf" srcId="{9545A35E-807C-482A-9122-AFF444FD3064}" destId="{FC8B0B50-0562-47C4-A564-004DCC5C565D}" srcOrd="0" destOrd="0" presId="urn:microsoft.com/office/officeart/2009/3/layout/SpiralPicture"/>
    <dgm:cxn modelId="{5E994856-75A7-485F-A5D0-AE518E87353A}" type="presParOf" srcId="{0B9870BF-98AC-4C5B-B3C6-A6CEE4A98B8B}" destId="{72BDC8CC-E362-4ACD-AB29-DC22C5462B2F}" srcOrd="11" destOrd="0" presId="urn:microsoft.com/office/officeart/2009/3/layout/SpiralPicture"/>
    <dgm:cxn modelId="{9D2924A0-E19B-49AA-9134-B5BCE8767FA3}" type="presParOf" srcId="{72BDC8CC-E362-4ACD-AB29-DC22C5462B2F}" destId="{760591E6-A08A-4E36-B6A8-544AC735004A}" srcOrd="0" destOrd="0" presId="urn:microsoft.com/office/officeart/2009/3/layout/SpiralPicture"/>
    <dgm:cxn modelId="{CD4F31F2-114A-4E8D-ADEA-A826285D1B9F}" type="presParOf" srcId="{72BDC8CC-E362-4ACD-AB29-DC22C5462B2F}" destId="{3CAF8D79-DFEE-4852-A229-2DF064E1871C}" srcOrd="1" destOrd="0" presId="urn:microsoft.com/office/officeart/2009/3/layout/SpiralPicture"/>
    <dgm:cxn modelId="{6CC71F76-2B4B-4AC9-9D6C-D3E771DA20E4}" type="presParOf" srcId="{72BDC8CC-E362-4ACD-AB29-DC22C5462B2F}" destId="{CCC9A21F-4F99-4178-A2BC-C02D830BFFBC}" srcOrd="2" destOrd="0" presId="urn:microsoft.com/office/officeart/2009/3/layout/SpiralPicture"/>
    <dgm:cxn modelId="{40674B8D-4CE9-4B76-B18F-8FCED5E60E38}" type="presParOf" srcId="{72BDC8CC-E362-4ACD-AB29-DC22C5462B2F}" destId="{E43B58A1-A037-470D-9FA8-39A2D134205A}" srcOrd="3" destOrd="0" presId="urn:microsoft.com/office/officeart/2009/3/layout/SpiralPicture"/>
    <dgm:cxn modelId="{DE748925-3E21-42C4-B88D-009BE4C94E2D}" type="presParOf" srcId="{72BDC8CC-E362-4ACD-AB29-DC22C5462B2F}" destId="{32AAD733-2475-480B-9BEC-7754C50FB0FB}" srcOrd="4" destOrd="0" presId="urn:microsoft.com/office/officeart/2009/3/layout/SpiralPicture"/>
    <dgm:cxn modelId="{CB719410-C534-4E12-9E10-E873FFD2DE2B}" type="presParOf" srcId="{AD29B3E3-4ECD-4D3E-AC09-467E5EDE5B60}" destId="{E4F8AC44-A12A-4B19-ACCD-0C73621F9DB1}" srcOrd="1" destOrd="0" presId="urn:microsoft.com/office/officeart/2009/3/layout/SpiralPicture"/>
    <dgm:cxn modelId="{87EE1090-B9C5-43A9-A089-2B0949CC5E6F}" type="presParOf" srcId="{E4F8AC44-A12A-4B19-ACCD-0C73621F9DB1}" destId="{DC71FEB5-8586-4296-B4A3-A56D408FA6CA}" srcOrd="0" destOrd="0" presId="urn:microsoft.com/office/officeart/2009/3/layout/SpiralPicture"/>
    <dgm:cxn modelId="{66B71294-D9A9-4E39-8EA2-86B1E6AC266E}" type="presParOf" srcId="{DC71FEB5-8586-4296-B4A3-A56D408FA6CA}" destId="{CE011C2D-EFEB-49AE-97B2-79DEC7AC304D}" srcOrd="0" destOrd="0" presId="urn:microsoft.com/office/officeart/2009/3/layout/SpiralPicture"/>
    <dgm:cxn modelId="{ACB2C3C3-BB80-474E-A7CB-C7DF4BB183A5}" type="presParOf" srcId="{E4F8AC44-A12A-4B19-ACCD-0C73621F9DB1}" destId="{D2EABA44-7024-4FFB-9AEA-32006D5237CA}" srcOrd="1" destOrd="0" presId="urn:microsoft.com/office/officeart/2009/3/layout/SpiralPicture"/>
    <dgm:cxn modelId="{89BBFCE1-6331-46D5-B9D5-6529CBCDD5C5}" type="presParOf" srcId="{E4F8AC44-A12A-4B19-ACCD-0C73621F9DB1}" destId="{9FE391A2-B3DF-4CD9-A23D-1B446E429B54}" srcOrd="2" destOrd="0" presId="urn:microsoft.com/office/officeart/2009/3/layout/SpiralPicture"/>
    <dgm:cxn modelId="{0BE90C51-4AF9-4DC9-98D1-A1EB1F3A1D65}" type="presParOf" srcId="{9FE391A2-B3DF-4CD9-A23D-1B446E429B54}" destId="{31BC7020-82E0-4806-AF4E-FD065069D346}" srcOrd="0" destOrd="0" presId="urn:microsoft.com/office/officeart/2009/3/layout/SpiralPicture"/>
    <dgm:cxn modelId="{A1AC29E7-450B-4883-B046-56A69B4DB3F9}" type="presParOf" srcId="{9FE391A2-B3DF-4CD9-A23D-1B446E429B54}" destId="{99317DA7-F54C-4E06-84B2-BF083211B4E9}" srcOrd="1" destOrd="0" presId="urn:microsoft.com/office/officeart/2009/3/layout/SpiralPicture"/>
    <dgm:cxn modelId="{85836B8E-AFF5-4AF2-B9FD-7CB13479AC0F}" type="presParOf" srcId="{E4F8AC44-A12A-4B19-ACCD-0C73621F9DB1}" destId="{77520360-5180-47E7-8EAD-99590F275B02}" srcOrd="3" destOrd="0" presId="urn:microsoft.com/office/officeart/2009/3/layout/SpiralPicture"/>
    <dgm:cxn modelId="{F8E69ED8-D82D-4D7F-A40B-EB298A8742DD}" type="presParOf" srcId="{E4F8AC44-A12A-4B19-ACCD-0C73621F9DB1}" destId="{43B0D1BF-2993-46B6-AA0D-20598F4770A1}" srcOrd="4" destOrd="0" presId="urn:microsoft.com/office/officeart/2009/3/layout/SpiralPicture"/>
    <dgm:cxn modelId="{B187C74F-CF30-4094-8F3F-92F02B504508}" type="presParOf" srcId="{43B0D1BF-2993-46B6-AA0D-20598F4770A1}" destId="{B849CED1-F4E2-4128-81B5-239C3DDAC5CD}" srcOrd="0" destOrd="0" presId="urn:microsoft.com/office/officeart/2009/3/layout/SpiralPicture"/>
    <dgm:cxn modelId="{298C0D46-FCF9-45BA-88C5-252747718735}" type="presParOf" srcId="{43B0D1BF-2993-46B6-AA0D-20598F4770A1}" destId="{A5C29674-5DE4-432B-9AF4-31216DC45B21}" srcOrd="1" destOrd="0" presId="urn:microsoft.com/office/officeart/2009/3/layout/SpiralPicture"/>
    <dgm:cxn modelId="{4807BFE2-F916-4177-A294-335629F70328}" type="presParOf" srcId="{43B0D1BF-2993-46B6-AA0D-20598F4770A1}" destId="{D5C8EC93-A9A7-437E-8B11-F3A4E9287FB3}" srcOrd="2" destOrd="0" presId="urn:microsoft.com/office/officeart/2009/3/layout/SpiralPicture"/>
    <dgm:cxn modelId="{15059C7E-92A4-456C-9FBD-B8BE45A7AF79}" type="presParOf" srcId="{E4F8AC44-A12A-4B19-ACCD-0C73621F9DB1}" destId="{E5A0DCF8-C424-48A5-8315-34C62740164D}" srcOrd="5" destOrd="0" presId="urn:microsoft.com/office/officeart/2009/3/layout/SpiralPicture"/>
    <dgm:cxn modelId="{B0CC10F8-817A-4235-972E-CB23FE0972D1}" type="presParOf" srcId="{E4F8AC44-A12A-4B19-ACCD-0C73621F9DB1}" destId="{DD5CB2A2-A194-48C4-8D12-33DC7C0F0F05}" srcOrd="6" destOrd="0" presId="urn:microsoft.com/office/officeart/2009/3/layout/SpiralPicture"/>
    <dgm:cxn modelId="{16125E37-08FF-4041-9CC3-A9D8319616F9}" type="presParOf" srcId="{DD5CB2A2-A194-48C4-8D12-33DC7C0F0F05}" destId="{8F1D4E63-3798-4062-86B5-E4F85F067BEB}" srcOrd="0" destOrd="0" presId="urn:microsoft.com/office/officeart/2009/3/layout/SpiralPicture"/>
    <dgm:cxn modelId="{7AFAFC0F-17F6-4D5D-897B-9A5AACC812A6}" type="presParOf" srcId="{DD5CB2A2-A194-48C4-8D12-33DC7C0F0F05}" destId="{6298433C-DADF-4C41-9CB9-6798D9C02BC8}" srcOrd="1" destOrd="0" presId="urn:microsoft.com/office/officeart/2009/3/layout/SpiralPicture"/>
    <dgm:cxn modelId="{700721D0-10A0-47CD-8C9A-6397A84818E0}" type="presParOf" srcId="{DD5CB2A2-A194-48C4-8D12-33DC7C0F0F05}" destId="{288CF95E-EC3A-4A86-B865-D84907D9C27A}" srcOrd="2" destOrd="0" presId="urn:microsoft.com/office/officeart/2009/3/layout/SpiralPicture"/>
    <dgm:cxn modelId="{4BD1D608-292F-4C75-9663-F81EF8B5F419}" type="presParOf" srcId="{DD5CB2A2-A194-48C4-8D12-33DC7C0F0F05}" destId="{4A016B04-5758-4B53-A3EE-89A58F0D1433}" srcOrd="3" destOrd="0" presId="urn:microsoft.com/office/officeart/2009/3/layout/SpiralPicture"/>
    <dgm:cxn modelId="{A736085E-3611-4F0D-AE64-ED105697A4C3}" type="presParOf" srcId="{E4F8AC44-A12A-4B19-ACCD-0C73621F9DB1}" destId="{78E5F61F-A27F-421E-972D-896CC1F922A5}" srcOrd="7" destOrd="0" presId="urn:microsoft.com/office/officeart/2009/3/layout/SpiralPicture"/>
    <dgm:cxn modelId="{E157FA18-E22E-42ED-9E54-695DD275F1BA}" type="presParOf" srcId="{E4F8AC44-A12A-4B19-ACCD-0C73621F9DB1}" destId="{86C9C086-8A53-4F6A-9B38-DC2CFC5394F4}" srcOrd="8" destOrd="0" presId="urn:microsoft.com/office/officeart/2009/3/layout/SpiralPicture"/>
    <dgm:cxn modelId="{253DE097-D964-47F1-B257-7725838726BC}" type="presParOf" srcId="{86C9C086-8A53-4F6A-9B38-DC2CFC5394F4}" destId="{D5C5F49C-733A-42B3-93D9-F8973E12B45A}" srcOrd="0" destOrd="0" presId="urn:microsoft.com/office/officeart/2009/3/layout/SpiralPicture"/>
    <dgm:cxn modelId="{09E129C0-C173-42FA-9E0B-3C7A8E60EBFF}" type="presParOf" srcId="{86C9C086-8A53-4F6A-9B38-DC2CFC5394F4}" destId="{BA25BA2E-60AB-403C-A027-349F829CA7CD}" srcOrd="1" destOrd="0" presId="urn:microsoft.com/office/officeart/2009/3/layout/SpiralPicture"/>
    <dgm:cxn modelId="{93C16696-B5C8-4309-8388-17CB4FCB23FC}" type="presParOf" srcId="{86C9C086-8A53-4F6A-9B38-DC2CFC5394F4}" destId="{BC1C6D9A-BB26-4001-84D0-04D1870BD79D}" srcOrd="2" destOrd="0" presId="urn:microsoft.com/office/officeart/2009/3/layout/SpiralPicture"/>
    <dgm:cxn modelId="{E9887A19-7EAA-4688-92BF-2127262975BE}" type="presParOf" srcId="{86C9C086-8A53-4F6A-9B38-DC2CFC5394F4}" destId="{FE024D56-092F-4DED-ACE9-0C34EF98239F}" srcOrd="3" destOrd="0" presId="urn:microsoft.com/office/officeart/2009/3/layout/SpiralPicture"/>
    <dgm:cxn modelId="{EF0184DC-C69F-48DF-834A-2D2334C69DFA}" type="presParOf" srcId="{86C9C086-8A53-4F6A-9B38-DC2CFC5394F4}" destId="{C4C93E99-63C9-4D08-992A-792858F2F4FF}" srcOrd="4" destOrd="0" presId="urn:microsoft.com/office/officeart/2009/3/layout/SpiralPicture"/>
    <dgm:cxn modelId="{1C869DAA-79C1-4D35-8BA7-45EF7185CE91}" type="presParOf" srcId="{E4F8AC44-A12A-4B19-ACCD-0C73621F9DB1}" destId="{4CE57B65-7E9E-4ACD-9E5C-ECA129AF5854}" srcOrd="9" destOrd="0" presId="urn:microsoft.com/office/officeart/2009/3/layout/Spiral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8946F-502C-4864-9F0D-7B1552863E6D}">
      <dsp:nvSpPr>
        <dsp:cNvPr id="0" name=""/>
        <dsp:cNvSpPr/>
      </dsp:nvSpPr>
      <dsp:spPr>
        <a:xfrm>
          <a:off x="669775" y="478863"/>
          <a:ext cx="734853" cy="7348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187153-965E-4352-A35B-90C7A2CEC140}">
      <dsp:nvSpPr>
        <dsp:cNvPr id="0" name=""/>
        <dsp:cNvSpPr/>
      </dsp:nvSpPr>
      <dsp:spPr>
        <a:xfrm>
          <a:off x="8109" y="1368579"/>
          <a:ext cx="1962418" cy="94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1" kern="1200" dirty="0">
              <a:solidFill>
                <a:srgbClr val="00B050"/>
              </a:solidFill>
            </a:rPr>
            <a:t>Promote                                environmental policies and plans at local level;                                </a:t>
          </a:r>
          <a:r>
            <a:rPr lang="en-GB" sz="1100" b="0" kern="1200" dirty="0">
              <a:solidFill>
                <a:schemeClr val="tx1"/>
              </a:solidFill>
            </a:rPr>
            <a:t>Longford Climate Action Plan                                            Litter Management Plan</a:t>
          </a:r>
          <a:endParaRPr lang="en-US" sz="1100" b="0" kern="1200" dirty="0">
            <a:solidFill>
              <a:schemeClr val="tx1"/>
            </a:solidFill>
          </a:endParaRPr>
        </a:p>
      </dsp:txBody>
      <dsp:txXfrm>
        <a:off x="8109" y="1368579"/>
        <a:ext cx="1962418" cy="949903"/>
      </dsp:txXfrm>
    </dsp:sp>
    <dsp:sp modelId="{87735797-D6DE-403B-995A-7FDE82B5CB40}">
      <dsp:nvSpPr>
        <dsp:cNvPr id="0" name=""/>
        <dsp:cNvSpPr/>
      </dsp:nvSpPr>
      <dsp:spPr>
        <a:xfrm>
          <a:off x="3123529" y="583154"/>
          <a:ext cx="734853" cy="7348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B02264-58C0-4C52-B2BC-8417FF111E56}">
      <dsp:nvSpPr>
        <dsp:cNvPr id="0" name=""/>
        <dsp:cNvSpPr/>
      </dsp:nvSpPr>
      <dsp:spPr>
        <a:xfrm>
          <a:off x="2256304" y="1368579"/>
          <a:ext cx="2299405" cy="94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1" kern="1200" dirty="0">
              <a:solidFill>
                <a:srgbClr val="00B050"/>
              </a:solidFill>
            </a:rPr>
            <a:t>Increase education and awareness                                           of </a:t>
          </a:r>
          <a:r>
            <a:rPr lang="en-IE" sz="1100" b="1" kern="1200" dirty="0">
              <a:solidFill>
                <a:srgbClr val="00B050"/>
              </a:solidFill>
            </a:rPr>
            <a:t>sustainable practices;                                  </a:t>
          </a:r>
          <a:r>
            <a:rPr lang="en-IE" sz="1100" b="0" kern="1200" dirty="0">
              <a:solidFill>
                <a:schemeClr val="tx1"/>
              </a:solidFill>
            </a:rPr>
            <a:t>W</a:t>
          </a:r>
          <a:r>
            <a:rPr lang="en-IE" sz="1100" b="0" kern="1200" dirty="0"/>
            <a:t>aste reduction, water conservation, reducing energy consumption</a:t>
          </a:r>
          <a:endParaRPr lang="en-US" sz="1100" kern="1200" dirty="0"/>
        </a:p>
      </dsp:txBody>
      <dsp:txXfrm>
        <a:off x="2256304" y="1368579"/>
        <a:ext cx="2299405" cy="949903"/>
      </dsp:txXfrm>
    </dsp:sp>
    <dsp:sp modelId="{0F84D025-568A-41E8-85F5-3662AA43D1EF}">
      <dsp:nvSpPr>
        <dsp:cNvPr id="0" name=""/>
        <dsp:cNvSpPr/>
      </dsp:nvSpPr>
      <dsp:spPr>
        <a:xfrm>
          <a:off x="5318471" y="606529"/>
          <a:ext cx="734853" cy="7348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7E8C86-E741-48DC-B11D-86F9BD25C23C}">
      <dsp:nvSpPr>
        <dsp:cNvPr id="0" name=""/>
        <dsp:cNvSpPr/>
      </dsp:nvSpPr>
      <dsp:spPr>
        <a:xfrm>
          <a:off x="4841486" y="1368579"/>
          <a:ext cx="1914424" cy="94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1" kern="1200" dirty="0">
              <a:solidFill>
                <a:srgbClr val="00B050"/>
              </a:solidFill>
            </a:rPr>
            <a:t>Develop and deliver                 </a:t>
          </a:r>
          <a:r>
            <a:rPr lang="en-IE" sz="1100" b="1" kern="1200" dirty="0">
              <a:solidFill>
                <a:srgbClr val="00B050"/>
              </a:solidFill>
            </a:rPr>
            <a:t>education programmes                                             </a:t>
          </a:r>
          <a:r>
            <a:rPr lang="en-IE" sz="1100" b="0" kern="1200" dirty="0">
              <a:solidFill>
                <a:schemeClr val="tx1"/>
              </a:solidFill>
            </a:rPr>
            <a:t>f</a:t>
          </a:r>
          <a:r>
            <a:rPr lang="en-IE" sz="1100" b="0" kern="1200" dirty="0"/>
            <a:t>or Schools, TidyTowns Groups and Community Groups</a:t>
          </a:r>
          <a:endParaRPr lang="en-US" sz="1100" kern="1200" dirty="0"/>
        </a:p>
      </dsp:txBody>
      <dsp:txXfrm>
        <a:off x="4841486" y="1368579"/>
        <a:ext cx="1914424" cy="949903"/>
      </dsp:txXfrm>
    </dsp:sp>
    <dsp:sp modelId="{7FA7FFB3-D914-4E96-A582-F6D62B664DAA}">
      <dsp:nvSpPr>
        <dsp:cNvPr id="0" name=""/>
        <dsp:cNvSpPr/>
      </dsp:nvSpPr>
      <dsp:spPr>
        <a:xfrm>
          <a:off x="470550" y="2667150"/>
          <a:ext cx="734853" cy="7348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E97244-F7C3-4C91-B3A0-76A378A05F5D}">
      <dsp:nvSpPr>
        <dsp:cNvPr id="0" name=""/>
        <dsp:cNvSpPr/>
      </dsp:nvSpPr>
      <dsp:spPr>
        <a:xfrm>
          <a:off x="1389" y="3386647"/>
          <a:ext cx="1633007" cy="1771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1" kern="1200" dirty="0">
              <a:solidFill>
                <a:srgbClr val="00B050"/>
              </a:solidFill>
            </a:rPr>
            <a:t>Collaborate                       </a:t>
          </a:r>
          <a:r>
            <a:rPr lang="en-IE" sz="1100" b="1" kern="1200" dirty="0">
              <a:solidFill>
                <a:srgbClr val="00B050"/>
              </a:solidFill>
            </a:rPr>
            <a:t>with interested groups;                                    </a:t>
          </a:r>
          <a:r>
            <a:rPr lang="en-IE" sz="1100" b="0" kern="1200" dirty="0">
              <a:solidFill>
                <a:schemeClr val="tx1"/>
              </a:solidFill>
            </a:rPr>
            <a:t>L</a:t>
          </a:r>
          <a:r>
            <a:rPr lang="en-IE" sz="1100" b="0" kern="1200" dirty="0"/>
            <a:t>ocal TidyTowns and Community Groups,               to promote and support projects at local level</a:t>
          </a:r>
          <a:endParaRPr lang="en-US" sz="1100" kern="1200" dirty="0"/>
        </a:p>
      </dsp:txBody>
      <dsp:txXfrm>
        <a:off x="1389" y="3386647"/>
        <a:ext cx="1633007" cy="1771978"/>
      </dsp:txXfrm>
    </dsp:sp>
    <dsp:sp modelId="{4170AE8B-70A1-43E6-9A24-77E2B70B0413}">
      <dsp:nvSpPr>
        <dsp:cNvPr id="0" name=""/>
        <dsp:cNvSpPr/>
      </dsp:nvSpPr>
      <dsp:spPr>
        <a:xfrm>
          <a:off x="3067647" y="2590795"/>
          <a:ext cx="734853" cy="7348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4EEB5D-4651-4FE1-B7A0-CBBC5615210C}">
      <dsp:nvSpPr>
        <dsp:cNvPr id="0" name=""/>
        <dsp:cNvSpPr/>
      </dsp:nvSpPr>
      <dsp:spPr>
        <a:xfrm>
          <a:off x="1920174" y="3387652"/>
          <a:ext cx="2503205" cy="1770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1" kern="1200" dirty="0">
              <a:solidFill>
                <a:srgbClr val="00B050"/>
              </a:solidFill>
            </a:rPr>
            <a:t>        	Provide information                                                 	and advice via;                                               	</a:t>
          </a:r>
          <a:r>
            <a:rPr lang="en-GB" sz="1100" b="0" kern="1200" dirty="0">
              <a:solidFill>
                <a:schemeClr val="tx1"/>
              </a:solidFill>
            </a:rPr>
            <a:t>A</a:t>
          </a:r>
          <a:r>
            <a:rPr lang="en-GB" sz="1100" b="0" kern="1200" dirty="0"/>
            <a:t>wareness campaigns, seminars,                                	workshops, events,                               	website, social media</a:t>
          </a:r>
          <a:endParaRPr lang="en-US" sz="1100" kern="1200" dirty="0"/>
        </a:p>
      </dsp:txBody>
      <dsp:txXfrm>
        <a:off x="1920174" y="3387652"/>
        <a:ext cx="2503205" cy="1770638"/>
      </dsp:txXfrm>
    </dsp:sp>
    <dsp:sp modelId="{ABE6B514-B359-4A93-96AC-42B112B7E0B3}">
      <dsp:nvSpPr>
        <dsp:cNvPr id="0" name=""/>
        <dsp:cNvSpPr/>
      </dsp:nvSpPr>
      <dsp:spPr>
        <a:xfrm>
          <a:off x="5470015" y="2591110"/>
          <a:ext cx="734853" cy="7348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639FA3-C766-4B4C-BD78-24D8E364EFB9}">
      <dsp:nvSpPr>
        <dsp:cNvPr id="0" name=""/>
        <dsp:cNvSpPr/>
      </dsp:nvSpPr>
      <dsp:spPr>
        <a:xfrm>
          <a:off x="4709155" y="3363287"/>
          <a:ext cx="2053474" cy="180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b="1" kern="1200" dirty="0">
              <a:solidFill>
                <a:srgbClr val="00B050"/>
              </a:solidFill>
            </a:rPr>
            <a:t>     Explore funding opportunities</a:t>
          </a:r>
          <a:r>
            <a:rPr lang="en-GB" sz="1100" b="0" kern="1200" dirty="0"/>
            <a:t>                                  </a:t>
          </a:r>
          <a:r>
            <a:rPr lang="en-GB" sz="1100" b="1" kern="1200" dirty="0">
              <a:solidFill>
                <a:srgbClr val="00B050"/>
              </a:solidFill>
            </a:rPr>
            <a:t>and grant schemes                          </a:t>
          </a:r>
          <a:r>
            <a:rPr lang="en-GB" sz="1100" b="0" kern="1200" dirty="0"/>
            <a:t>for TidyTowns and                    Community Groups</a:t>
          </a:r>
          <a:endParaRPr lang="en-US" sz="1100" kern="1200" dirty="0"/>
        </a:p>
      </dsp:txBody>
      <dsp:txXfrm>
        <a:off x="4709155" y="3363287"/>
        <a:ext cx="2053474" cy="1803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E3853-5C52-49A5-B40D-A8859B4CFB43}">
      <dsp:nvSpPr>
        <dsp:cNvPr id="0" name=""/>
        <dsp:cNvSpPr/>
      </dsp:nvSpPr>
      <dsp:spPr>
        <a:xfrm>
          <a:off x="354752" y="0"/>
          <a:ext cx="1459179" cy="1005374"/>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1646CD-EF6F-456B-93E2-BC2E2956938C}">
      <dsp:nvSpPr>
        <dsp:cNvPr id="0" name=""/>
        <dsp:cNvSpPr/>
      </dsp:nvSpPr>
      <dsp:spPr>
        <a:xfrm>
          <a:off x="181796" y="1007772"/>
          <a:ext cx="1459179" cy="541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GB" sz="1500" kern="1200" dirty="0"/>
            <a:t>     </a:t>
          </a:r>
          <a:r>
            <a:rPr lang="en-GB" sz="1600" kern="1200" dirty="0"/>
            <a:t>Food</a:t>
          </a:r>
          <a:endParaRPr lang="en-IE" sz="1600" kern="1200" dirty="0"/>
        </a:p>
      </dsp:txBody>
      <dsp:txXfrm>
        <a:off x="181796" y="1007772"/>
        <a:ext cx="1459179" cy="541355"/>
      </dsp:txXfrm>
    </dsp:sp>
    <dsp:sp modelId="{5660E15D-9434-4D36-AE8F-5417EA8ABCE5}">
      <dsp:nvSpPr>
        <dsp:cNvPr id="0" name=""/>
        <dsp:cNvSpPr/>
      </dsp:nvSpPr>
      <dsp:spPr>
        <a:xfrm>
          <a:off x="3394781" y="0"/>
          <a:ext cx="1459179" cy="1005374"/>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EBCCB0-93CA-47EE-B0C0-29AF5E7278E0}">
      <dsp:nvSpPr>
        <dsp:cNvPr id="0" name=""/>
        <dsp:cNvSpPr/>
      </dsp:nvSpPr>
      <dsp:spPr>
        <a:xfrm>
          <a:off x="303699" y="2702818"/>
          <a:ext cx="1459179" cy="541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GB" sz="1600" kern="1200" dirty="0"/>
            <a:t>Medicine</a:t>
          </a:r>
          <a:endParaRPr lang="en-IE" sz="1600" kern="1200" dirty="0"/>
        </a:p>
      </dsp:txBody>
      <dsp:txXfrm>
        <a:off x="303699" y="2702818"/>
        <a:ext cx="1459179" cy="541355"/>
      </dsp:txXfrm>
    </dsp:sp>
    <dsp:sp modelId="{30E829BC-8707-4BF3-9774-F15A12B74D16}">
      <dsp:nvSpPr>
        <dsp:cNvPr id="0" name=""/>
        <dsp:cNvSpPr/>
      </dsp:nvSpPr>
      <dsp:spPr>
        <a:xfrm>
          <a:off x="395032" y="1627937"/>
          <a:ext cx="1459179" cy="1005374"/>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5F0B0F-029B-46CB-B8D2-BE3C18DD07E3}">
      <dsp:nvSpPr>
        <dsp:cNvPr id="0" name=""/>
        <dsp:cNvSpPr/>
      </dsp:nvSpPr>
      <dsp:spPr>
        <a:xfrm>
          <a:off x="3392114" y="1007772"/>
          <a:ext cx="1459179" cy="541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GB" sz="1600" kern="1200" dirty="0"/>
            <a:t>Clothes</a:t>
          </a:r>
          <a:endParaRPr lang="en-IE" sz="1600" kern="1200" dirty="0"/>
        </a:p>
      </dsp:txBody>
      <dsp:txXfrm>
        <a:off x="3392114" y="1007772"/>
        <a:ext cx="1459179" cy="541355"/>
      </dsp:txXfrm>
    </dsp:sp>
    <dsp:sp modelId="{3B09728F-C977-4FA8-9EA6-A645CA25AB77}">
      <dsp:nvSpPr>
        <dsp:cNvPr id="0" name=""/>
        <dsp:cNvSpPr/>
      </dsp:nvSpPr>
      <dsp:spPr>
        <a:xfrm>
          <a:off x="3337931" y="1627937"/>
          <a:ext cx="1459179" cy="1005374"/>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5169D5-5DF7-41F6-A4D9-70428D387249}">
      <dsp:nvSpPr>
        <dsp:cNvPr id="0" name=""/>
        <dsp:cNvSpPr/>
      </dsp:nvSpPr>
      <dsp:spPr>
        <a:xfrm>
          <a:off x="3044242" y="2696896"/>
          <a:ext cx="1988847" cy="541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GB" sz="1600" kern="1200" dirty="0"/>
            <a:t>Climate Mitigate</a:t>
          </a:r>
          <a:endParaRPr lang="en-IE" sz="1600" kern="1200" dirty="0"/>
        </a:p>
      </dsp:txBody>
      <dsp:txXfrm>
        <a:off x="3044242" y="2696896"/>
        <a:ext cx="1988847" cy="5413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6F4FB-1E8C-4D10-B732-60301D4B8260}">
      <dsp:nvSpPr>
        <dsp:cNvPr id="0" name=""/>
        <dsp:cNvSpPr/>
      </dsp:nvSpPr>
      <dsp:spPr>
        <a:xfrm>
          <a:off x="1968669" y="1182265"/>
          <a:ext cx="2815157" cy="173650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2B177A-FD92-40E2-B75B-4CA2653C3F1F}">
      <dsp:nvSpPr>
        <dsp:cNvPr id="0" name=""/>
        <dsp:cNvSpPr/>
      </dsp:nvSpPr>
      <dsp:spPr>
        <a:xfrm>
          <a:off x="2106578" y="1313441"/>
          <a:ext cx="2543835" cy="1463747"/>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42FDCF-49CC-4702-9291-DB5B7F6EBCD1}">
      <dsp:nvSpPr>
        <dsp:cNvPr id="0" name=""/>
        <dsp:cNvSpPr/>
      </dsp:nvSpPr>
      <dsp:spPr>
        <a:xfrm>
          <a:off x="2106578" y="2337439"/>
          <a:ext cx="2543835" cy="44266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1435" tIns="17145" rIns="51435" bIns="0" numCol="1" spcCol="1270" anchor="b" anchorCtr="0">
          <a:noAutofit/>
        </a:bodyPr>
        <a:lstStyle/>
        <a:p>
          <a:pPr marL="0" lvl="0" indent="0" algn="r" defTabSz="1200150">
            <a:lnSpc>
              <a:spcPct val="100000"/>
            </a:lnSpc>
            <a:spcBef>
              <a:spcPct val="0"/>
            </a:spcBef>
            <a:spcAft>
              <a:spcPct val="35000"/>
            </a:spcAft>
            <a:buNone/>
          </a:pPr>
          <a:endParaRPr lang="en-IE" sz="2700" kern="1200" dirty="0"/>
        </a:p>
      </dsp:txBody>
      <dsp:txXfrm>
        <a:off x="2106578" y="2337439"/>
        <a:ext cx="2543835" cy="442663"/>
      </dsp:txXfrm>
    </dsp:sp>
    <dsp:sp modelId="{8621A11A-4BD8-4CC4-8B2D-58E0D58E2F80}">
      <dsp:nvSpPr>
        <dsp:cNvPr id="0" name=""/>
        <dsp:cNvSpPr/>
      </dsp:nvSpPr>
      <dsp:spPr>
        <a:xfrm>
          <a:off x="3733798" y="76203"/>
          <a:ext cx="1101779" cy="112394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E1B9B9-A0A8-4178-8FA8-63C7623C8250}">
      <dsp:nvSpPr>
        <dsp:cNvPr id="0" name=""/>
        <dsp:cNvSpPr/>
      </dsp:nvSpPr>
      <dsp:spPr>
        <a:xfrm>
          <a:off x="3810000" y="152397"/>
          <a:ext cx="965368" cy="987352"/>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43F821-E470-4626-9534-17578BA1BECD}">
      <dsp:nvSpPr>
        <dsp:cNvPr id="0" name=""/>
        <dsp:cNvSpPr/>
      </dsp:nvSpPr>
      <dsp:spPr>
        <a:xfrm>
          <a:off x="3757498" y="726276"/>
          <a:ext cx="965368" cy="29524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marL="0" lvl="0" indent="0" algn="r" defTabSz="889000">
            <a:lnSpc>
              <a:spcPct val="90000"/>
            </a:lnSpc>
            <a:spcBef>
              <a:spcPct val="0"/>
            </a:spcBef>
            <a:spcAft>
              <a:spcPct val="35000"/>
            </a:spcAft>
            <a:buNone/>
          </a:pPr>
          <a:endParaRPr lang="en-IE" sz="2000" kern="1200" dirty="0"/>
        </a:p>
      </dsp:txBody>
      <dsp:txXfrm>
        <a:off x="3757498" y="726276"/>
        <a:ext cx="965368" cy="295248"/>
      </dsp:txXfrm>
    </dsp:sp>
    <dsp:sp modelId="{35D23E9B-E475-472F-A740-0E508C936E4F}">
      <dsp:nvSpPr>
        <dsp:cNvPr id="0" name=""/>
        <dsp:cNvSpPr/>
      </dsp:nvSpPr>
      <dsp:spPr>
        <a:xfrm>
          <a:off x="4648194" y="1828799"/>
          <a:ext cx="1340123" cy="82827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CD3439-AB80-4AC7-8BB8-3EDC266EEF21}">
      <dsp:nvSpPr>
        <dsp:cNvPr id="0" name=""/>
        <dsp:cNvSpPr/>
      </dsp:nvSpPr>
      <dsp:spPr>
        <a:xfrm>
          <a:off x="4724400" y="1905002"/>
          <a:ext cx="1203712" cy="692104"/>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1AA8A1-CC8A-43F4-9DF7-B88DA185E9A7}">
      <dsp:nvSpPr>
        <dsp:cNvPr id="0" name=""/>
        <dsp:cNvSpPr/>
      </dsp:nvSpPr>
      <dsp:spPr>
        <a:xfrm>
          <a:off x="4945221" y="2320782"/>
          <a:ext cx="1203712" cy="29524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marL="0" lvl="0" indent="0" algn="r" defTabSz="889000">
            <a:lnSpc>
              <a:spcPct val="90000"/>
            </a:lnSpc>
            <a:spcBef>
              <a:spcPct val="0"/>
            </a:spcBef>
            <a:spcAft>
              <a:spcPct val="35000"/>
            </a:spcAft>
            <a:buNone/>
          </a:pPr>
          <a:endParaRPr lang="en-IE" sz="2000" kern="1200" dirty="0"/>
        </a:p>
      </dsp:txBody>
      <dsp:txXfrm>
        <a:off x="4945221" y="2320782"/>
        <a:ext cx="1203712" cy="295248"/>
      </dsp:txXfrm>
    </dsp:sp>
    <dsp:sp modelId="{7777CB5E-8809-4F26-A5CC-2C736309147E}">
      <dsp:nvSpPr>
        <dsp:cNvPr id="0" name=""/>
        <dsp:cNvSpPr/>
      </dsp:nvSpPr>
      <dsp:spPr>
        <a:xfrm>
          <a:off x="966988" y="2023278"/>
          <a:ext cx="1163911" cy="104225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CD5F0-93B1-4337-8B37-BC296C72F0B0}">
      <dsp:nvSpPr>
        <dsp:cNvPr id="0" name=""/>
        <dsp:cNvSpPr/>
      </dsp:nvSpPr>
      <dsp:spPr>
        <a:xfrm>
          <a:off x="962582" y="2023279"/>
          <a:ext cx="1173221" cy="1048497"/>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8606DA-1D8F-4533-8BF2-97F58CF94087}">
      <dsp:nvSpPr>
        <dsp:cNvPr id="0" name=""/>
        <dsp:cNvSpPr/>
      </dsp:nvSpPr>
      <dsp:spPr>
        <a:xfrm>
          <a:off x="1288114" y="2519419"/>
          <a:ext cx="522158" cy="29524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marL="0" lvl="0" indent="0" algn="r" defTabSz="889000">
            <a:lnSpc>
              <a:spcPct val="90000"/>
            </a:lnSpc>
            <a:spcBef>
              <a:spcPct val="0"/>
            </a:spcBef>
            <a:spcAft>
              <a:spcPct val="35000"/>
            </a:spcAft>
            <a:buNone/>
          </a:pPr>
          <a:endParaRPr lang="en-IE" sz="2000" kern="1200" dirty="0"/>
        </a:p>
      </dsp:txBody>
      <dsp:txXfrm>
        <a:off x="1288114" y="2519419"/>
        <a:ext cx="522158" cy="295248"/>
      </dsp:txXfrm>
    </dsp:sp>
    <dsp:sp modelId="{15062EAD-F708-410C-858D-A2CAF80271DD}">
      <dsp:nvSpPr>
        <dsp:cNvPr id="0" name=""/>
        <dsp:cNvSpPr/>
      </dsp:nvSpPr>
      <dsp:spPr>
        <a:xfrm>
          <a:off x="4242646" y="2757552"/>
          <a:ext cx="1396156" cy="126043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F3CB21-AA22-4F19-AF44-5BEF18DA456D}">
      <dsp:nvSpPr>
        <dsp:cNvPr id="0" name=""/>
        <dsp:cNvSpPr/>
      </dsp:nvSpPr>
      <dsp:spPr>
        <a:xfrm>
          <a:off x="4376309" y="2874988"/>
          <a:ext cx="1125332" cy="1083284"/>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08CF60-3DDC-47DA-8B2A-1761BE0AD5AA}">
      <dsp:nvSpPr>
        <dsp:cNvPr id="0" name=""/>
        <dsp:cNvSpPr/>
      </dsp:nvSpPr>
      <dsp:spPr>
        <a:xfrm>
          <a:off x="4428059" y="3767456"/>
          <a:ext cx="1021831" cy="29524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marL="0" lvl="0" indent="0" algn="r" defTabSz="889000">
            <a:lnSpc>
              <a:spcPct val="90000"/>
            </a:lnSpc>
            <a:spcBef>
              <a:spcPct val="0"/>
            </a:spcBef>
            <a:spcAft>
              <a:spcPct val="35000"/>
            </a:spcAft>
            <a:buNone/>
          </a:pPr>
          <a:endParaRPr lang="en-IE" sz="2000" kern="1200" dirty="0"/>
        </a:p>
      </dsp:txBody>
      <dsp:txXfrm>
        <a:off x="4428059" y="3767456"/>
        <a:ext cx="1021831" cy="295248"/>
      </dsp:txXfrm>
    </dsp:sp>
    <dsp:sp modelId="{3686A5FD-13D5-4FF5-9D8C-7895BFB2EA4C}">
      <dsp:nvSpPr>
        <dsp:cNvPr id="0" name=""/>
        <dsp:cNvSpPr/>
      </dsp:nvSpPr>
      <dsp:spPr>
        <a:xfrm>
          <a:off x="1974665" y="3006224"/>
          <a:ext cx="1179728" cy="667951"/>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213A99-1754-441C-86D3-BAEECCB3A688}">
      <dsp:nvSpPr>
        <dsp:cNvPr id="0" name=""/>
        <dsp:cNvSpPr/>
      </dsp:nvSpPr>
      <dsp:spPr>
        <a:xfrm>
          <a:off x="2043620" y="3075351"/>
          <a:ext cx="1044816" cy="533445"/>
        </a:xfrm>
        <a:prstGeom prst="rect">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C3B3F2-5A3E-4B02-BE20-BF48033F20CD}">
      <dsp:nvSpPr>
        <dsp:cNvPr id="0" name=""/>
        <dsp:cNvSpPr/>
      </dsp:nvSpPr>
      <dsp:spPr>
        <a:xfrm>
          <a:off x="2043620" y="3313549"/>
          <a:ext cx="1044816" cy="29524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marL="0" lvl="0" indent="0" algn="r" defTabSz="889000">
            <a:lnSpc>
              <a:spcPct val="90000"/>
            </a:lnSpc>
            <a:spcBef>
              <a:spcPct val="0"/>
            </a:spcBef>
            <a:spcAft>
              <a:spcPct val="35000"/>
            </a:spcAft>
            <a:buNone/>
          </a:pPr>
          <a:endParaRPr lang="en-IE" sz="2000" kern="1200" dirty="0"/>
        </a:p>
      </dsp:txBody>
      <dsp:txXfrm>
        <a:off x="2043620" y="3313549"/>
        <a:ext cx="1044816" cy="2952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6C581-947A-4946-9D75-9472856B1227}">
      <dsp:nvSpPr>
        <dsp:cNvPr id="0" name=""/>
        <dsp:cNvSpPr/>
      </dsp:nvSpPr>
      <dsp:spPr>
        <a:xfrm>
          <a:off x="0" y="19336"/>
          <a:ext cx="3596572" cy="359657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5B5151-531D-4F76-82A1-08D74E76316C}">
      <dsp:nvSpPr>
        <dsp:cNvPr id="0" name=""/>
        <dsp:cNvSpPr/>
      </dsp:nvSpPr>
      <dsp:spPr>
        <a:xfrm>
          <a:off x="3472819" y="3492156"/>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AB6D46-E318-4329-B373-089F874CBC01}">
      <dsp:nvSpPr>
        <dsp:cNvPr id="0" name=""/>
        <dsp:cNvSpPr/>
      </dsp:nvSpPr>
      <dsp:spPr>
        <a:xfrm>
          <a:off x="3672216" y="19336"/>
          <a:ext cx="2186716" cy="218671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2000" r="-22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FF5553-04AB-4C4E-9476-22DE8C056D8E}">
      <dsp:nvSpPr>
        <dsp:cNvPr id="0" name=""/>
        <dsp:cNvSpPr/>
      </dsp:nvSpPr>
      <dsp:spPr>
        <a:xfrm>
          <a:off x="5642365" y="2082299"/>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DB2CE8-BCEF-47F0-945A-02E6596E85ED}">
      <dsp:nvSpPr>
        <dsp:cNvPr id="0" name=""/>
        <dsp:cNvSpPr/>
      </dsp:nvSpPr>
      <dsp:spPr>
        <a:xfrm>
          <a:off x="5735179" y="2082299"/>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78B48-EA34-4E74-B61D-AC749133DDEB}">
      <dsp:nvSpPr>
        <dsp:cNvPr id="0" name=""/>
        <dsp:cNvSpPr/>
      </dsp:nvSpPr>
      <dsp:spPr>
        <a:xfrm>
          <a:off x="4524604" y="2281580"/>
          <a:ext cx="1334328" cy="133432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5A2EE3-4C31-48F2-87D9-B20BC6B52AA5}">
      <dsp:nvSpPr>
        <dsp:cNvPr id="0" name=""/>
        <dsp:cNvSpPr/>
      </dsp:nvSpPr>
      <dsp:spPr>
        <a:xfrm>
          <a:off x="5595957" y="3492156"/>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86694-B7DC-44AB-857E-D5BE55C16A74}">
      <dsp:nvSpPr>
        <dsp:cNvPr id="0" name=""/>
        <dsp:cNvSpPr/>
      </dsp:nvSpPr>
      <dsp:spPr>
        <a:xfrm>
          <a:off x="5665568" y="3422545"/>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C76654-736B-42FF-9279-2498679945C4}">
      <dsp:nvSpPr>
        <dsp:cNvPr id="0" name=""/>
        <dsp:cNvSpPr/>
      </dsp:nvSpPr>
      <dsp:spPr>
        <a:xfrm>
          <a:off x="5735179" y="3352934"/>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FAB9F9-D31D-483F-9945-E0790257B779}">
      <dsp:nvSpPr>
        <dsp:cNvPr id="0" name=""/>
        <dsp:cNvSpPr/>
      </dsp:nvSpPr>
      <dsp:spPr>
        <a:xfrm>
          <a:off x="3672216" y="2839049"/>
          <a:ext cx="776859" cy="776859"/>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D98C03-5C58-4F2C-A77B-2BF74CC2395A}">
      <dsp:nvSpPr>
        <dsp:cNvPr id="0" name=""/>
        <dsp:cNvSpPr/>
      </dsp:nvSpPr>
      <dsp:spPr>
        <a:xfrm>
          <a:off x="4232508" y="3399341"/>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0C6676-C144-4437-9AC4-183EE07DC13F}">
      <dsp:nvSpPr>
        <dsp:cNvPr id="0" name=""/>
        <dsp:cNvSpPr/>
      </dsp:nvSpPr>
      <dsp:spPr>
        <a:xfrm>
          <a:off x="4325323" y="3399341"/>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874D26-8192-4A0A-9BE7-BAAE0DCE4BDC}">
      <dsp:nvSpPr>
        <dsp:cNvPr id="0" name=""/>
        <dsp:cNvSpPr/>
      </dsp:nvSpPr>
      <dsp:spPr>
        <a:xfrm>
          <a:off x="4232508" y="3492156"/>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BFA056-8B95-4D7C-A108-ADAA4333BF6B}">
      <dsp:nvSpPr>
        <dsp:cNvPr id="0" name=""/>
        <dsp:cNvSpPr/>
      </dsp:nvSpPr>
      <dsp:spPr>
        <a:xfrm>
          <a:off x="4325323" y="3492156"/>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8B0B50-0562-47C4-A564-004DCC5C565D}">
      <dsp:nvSpPr>
        <dsp:cNvPr id="0" name=""/>
        <dsp:cNvSpPr/>
      </dsp:nvSpPr>
      <dsp:spPr>
        <a:xfrm>
          <a:off x="3672216" y="2281580"/>
          <a:ext cx="776859" cy="47834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6000" b="-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591E6-A08A-4E36-B6A8-544AC735004A}">
      <dsp:nvSpPr>
        <dsp:cNvPr id="0" name=""/>
        <dsp:cNvSpPr/>
      </dsp:nvSpPr>
      <dsp:spPr>
        <a:xfrm>
          <a:off x="4186101" y="2636172"/>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AF8D79-DFEE-4852-A229-2DF064E1871C}">
      <dsp:nvSpPr>
        <dsp:cNvPr id="0" name=""/>
        <dsp:cNvSpPr/>
      </dsp:nvSpPr>
      <dsp:spPr>
        <a:xfrm>
          <a:off x="4255712" y="2566561"/>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C9A21F-4F99-4178-A2BC-C02D830BFFBC}">
      <dsp:nvSpPr>
        <dsp:cNvPr id="0" name=""/>
        <dsp:cNvSpPr/>
      </dsp:nvSpPr>
      <dsp:spPr>
        <a:xfrm>
          <a:off x="4325323" y="2496949"/>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3B58A1-A037-470D-9FA8-39A2D134205A}">
      <dsp:nvSpPr>
        <dsp:cNvPr id="0" name=""/>
        <dsp:cNvSpPr/>
      </dsp:nvSpPr>
      <dsp:spPr>
        <a:xfrm>
          <a:off x="4186101" y="2496949"/>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AAD733-2475-480B-9BEC-7754C50FB0FB}">
      <dsp:nvSpPr>
        <dsp:cNvPr id="0" name=""/>
        <dsp:cNvSpPr/>
      </dsp:nvSpPr>
      <dsp:spPr>
        <a:xfrm>
          <a:off x="4325323" y="2636172"/>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011C2D-EFEB-49AE-97B2-79DEC7AC304D}">
      <dsp:nvSpPr>
        <dsp:cNvPr id="0" name=""/>
        <dsp:cNvSpPr/>
      </dsp:nvSpPr>
      <dsp:spPr>
        <a:xfrm>
          <a:off x="45476" y="3720326"/>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EABA44-7024-4FFB-9AEA-32006D5237CA}">
      <dsp:nvSpPr>
        <dsp:cNvPr id="0" name=""/>
        <dsp:cNvSpPr/>
      </dsp:nvSpPr>
      <dsp:spPr>
        <a:xfrm>
          <a:off x="107353" y="3615909"/>
          <a:ext cx="1008000" cy="270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142240" rIns="398272" bIns="0" numCol="1" spcCol="1270" anchor="ctr" anchorCtr="0">
          <a:noAutofit/>
        </a:bodyPr>
        <a:lstStyle/>
        <a:p>
          <a:pPr marL="0" lvl="0" indent="0" algn="ctr" defTabSz="2489200">
            <a:lnSpc>
              <a:spcPct val="90000"/>
            </a:lnSpc>
            <a:spcBef>
              <a:spcPct val="0"/>
            </a:spcBef>
            <a:spcAft>
              <a:spcPct val="35000"/>
            </a:spcAft>
            <a:buNone/>
          </a:pPr>
          <a:endParaRPr lang="en-IE" sz="5600" kern="1200" dirty="0"/>
        </a:p>
      </dsp:txBody>
      <dsp:txXfrm>
        <a:off x="107353" y="3615909"/>
        <a:ext cx="1008000" cy="270709"/>
      </dsp:txXfrm>
    </dsp:sp>
    <dsp:sp modelId="{31BC7020-82E0-4806-AF4E-FD065069D346}">
      <dsp:nvSpPr>
        <dsp:cNvPr id="0" name=""/>
        <dsp:cNvSpPr/>
      </dsp:nvSpPr>
      <dsp:spPr>
        <a:xfrm>
          <a:off x="1115353" y="3720326"/>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317DA7-F54C-4E06-84B2-BF083211B4E9}">
      <dsp:nvSpPr>
        <dsp:cNvPr id="0" name=""/>
        <dsp:cNvSpPr/>
      </dsp:nvSpPr>
      <dsp:spPr>
        <a:xfrm>
          <a:off x="1208167" y="3720326"/>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520360-5180-47E7-8EAD-99590F275B02}">
      <dsp:nvSpPr>
        <dsp:cNvPr id="0" name=""/>
        <dsp:cNvSpPr/>
      </dsp:nvSpPr>
      <dsp:spPr>
        <a:xfrm>
          <a:off x="1270044" y="3615909"/>
          <a:ext cx="1008000" cy="270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142240" rIns="398272" bIns="0" numCol="1" spcCol="1270" anchor="ctr" anchorCtr="0">
          <a:noAutofit/>
        </a:bodyPr>
        <a:lstStyle/>
        <a:p>
          <a:pPr marL="0" lvl="0" indent="0" algn="ctr" defTabSz="2489200">
            <a:lnSpc>
              <a:spcPct val="90000"/>
            </a:lnSpc>
            <a:spcBef>
              <a:spcPct val="0"/>
            </a:spcBef>
            <a:spcAft>
              <a:spcPct val="35000"/>
            </a:spcAft>
            <a:buNone/>
          </a:pPr>
          <a:endParaRPr lang="en-IE" sz="5600" kern="1200" dirty="0"/>
        </a:p>
      </dsp:txBody>
      <dsp:txXfrm>
        <a:off x="1270044" y="3615909"/>
        <a:ext cx="1008000" cy="270709"/>
      </dsp:txXfrm>
    </dsp:sp>
    <dsp:sp modelId="{B849CED1-F4E2-4128-81B5-239C3DDAC5CD}">
      <dsp:nvSpPr>
        <dsp:cNvPr id="0" name=""/>
        <dsp:cNvSpPr/>
      </dsp:nvSpPr>
      <dsp:spPr>
        <a:xfrm>
          <a:off x="2278044" y="3789937"/>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C29674-5DE4-432B-9AF4-31216DC45B21}">
      <dsp:nvSpPr>
        <dsp:cNvPr id="0" name=""/>
        <dsp:cNvSpPr/>
      </dsp:nvSpPr>
      <dsp:spPr>
        <a:xfrm>
          <a:off x="2347655" y="3720326"/>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C8EC93-A9A7-437E-8B11-F3A4E9287FB3}">
      <dsp:nvSpPr>
        <dsp:cNvPr id="0" name=""/>
        <dsp:cNvSpPr/>
      </dsp:nvSpPr>
      <dsp:spPr>
        <a:xfrm>
          <a:off x="2417266" y="3650715"/>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A0DCF8-C424-48A5-8315-34C62740164D}">
      <dsp:nvSpPr>
        <dsp:cNvPr id="0" name=""/>
        <dsp:cNvSpPr/>
      </dsp:nvSpPr>
      <dsp:spPr>
        <a:xfrm>
          <a:off x="2479143" y="3615909"/>
          <a:ext cx="1008000" cy="270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142240" rIns="398272" bIns="0" numCol="1" spcCol="1270" anchor="ctr" anchorCtr="0">
          <a:noAutofit/>
        </a:bodyPr>
        <a:lstStyle/>
        <a:p>
          <a:pPr marL="0" lvl="0" indent="0" algn="ctr" defTabSz="2489200">
            <a:lnSpc>
              <a:spcPct val="90000"/>
            </a:lnSpc>
            <a:spcBef>
              <a:spcPct val="0"/>
            </a:spcBef>
            <a:spcAft>
              <a:spcPct val="35000"/>
            </a:spcAft>
            <a:buNone/>
          </a:pPr>
          <a:endParaRPr lang="en-IE" sz="5600" kern="1200" dirty="0"/>
        </a:p>
      </dsp:txBody>
      <dsp:txXfrm>
        <a:off x="2479143" y="3615909"/>
        <a:ext cx="1008000" cy="270709"/>
      </dsp:txXfrm>
    </dsp:sp>
    <dsp:sp modelId="{8F1D4E63-3798-4062-86B5-E4F85F067BEB}">
      <dsp:nvSpPr>
        <dsp:cNvPr id="0" name=""/>
        <dsp:cNvSpPr/>
      </dsp:nvSpPr>
      <dsp:spPr>
        <a:xfrm>
          <a:off x="3487143" y="3673918"/>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98433C-DADF-4C41-9CB9-6798D9C02BC8}">
      <dsp:nvSpPr>
        <dsp:cNvPr id="0" name=""/>
        <dsp:cNvSpPr/>
      </dsp:nvSpPr>
      <dsp:spPr>
        <a:xfrm>
          <a:off x="3579957" y="3673918"/>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8CF95E-EC3A-4A86-B865-D84907D9C27A}">
      <dsp:nvSpPr>
        <dsp:cNvPr id="0" name=""/>
        <dsp:cNvSpPr/>
      </dsp:nvSpPr>
      <dsp:spPr>
        <a:xfrm>
          <a:off x="3487143" y="3766733"/>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016B04-5758-4B53-A3EE-89A58F0D1433}">
      <dsp:nvSpPr>
        <dsp:cNvPr id="0" name=""/>
        <dsp:cNvSpPr/>
      </dsp:nvSpPr>
      <dsp:spPr>
        <a:xfrm>
          <a:off x="3579957" y="3766733"/>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E5F61F-A27F-421E-972D-896CC1F922A5}">
      <dsp:nvSpPr>
        <dsp:cNvPr id="0" name=""/>
        <dsp:cNvSpPr/>
      </dsp:nvSpPr>
      <dsp:spPr>
        <a:xfrm>
          <a:off x="3641834" y="3615909"/>
          <a:ext cx="1008000" cy="270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142240" rIns="398272" bIns="0" numCol="1" spcCol="1270" anchor="ctr" anchorCtr="0">
          <a:noAutofit/>
        </a:bodyPr>
        <a:lstStyle/>
        <a:p>
          <a:pPr marL="0" lvl="0" indent="0" algn="ctr" defTabSz="2489200">
            <a:lnSpc>
              <a:spcPct val="90000"/>
            </a:lnSpc>
            <a:spcBef>
              <a:spcPct val="0"/>
            </a:spcBef>
            <a:spcAft>
              <a:spcPct val="35000"/>
            </a:spcAft>
            <a:buNone/>
          </a:pPr>
          <a:endParaRPr lang="en-IE" sz="5600" kern="1200" dirty="0"/>
        </a:p>
      </dsp:txBody>
      <dsp:txXfrm>
        <a:off x="3641834" y="3615909"/>
        <a:ext cx="1008000" cy="270709"/>
      </dsp:txXfrm>
    </dsp:sp>
    <dsp:sp modelId="{D5C5F49C-733A-42B3-93D9-F8973E12B45A}">
      <dsp:nvSpPr>
        <dsp:cNvPr id="0" name=""/>
        <dsp:cNvSpPr/>
      </dsp:nvSpPr>
      <dsp:spPr>
        <a:xfrm>
          <a:off x="4649834" y="3789937"/>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25BA2E-60AB-403C-A027-349F829CA7CD}">
      <dsp:nvSpPr>
        <dsp:cNvPr id="0" name=""/>
        <dsp:cNvSpPr/>
      </dsp:nvSpPr>
      <dsp:spPr>
        <a:xfrm>
          <a:off x="4719445" y="3720326"/>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1C6D9A-BB26-4001-84D0-04D1870BD79D}">
      <dsp:nvSpPr>
        <dsp:cNvPr id="0" name=""/>
        <dsp:cNvSpPr/>
      </dsp:nvSpPr>
      <dsp:spPr>
        <a:xfrm>
          <a:off x="4789056" y="3650715"/>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024D56-092F-4DED-ACE9-0C34EF98239F}">
      <dsp:nvSpPr>
        <dsp:cNvPr id="0" name=""/>
        <dsp:cNvSpPr/>
      </dsp:nvSpPr>
      <dsp:spPr>
        <a:xfrm>
          <a:off x="4649834" y="3650715"/>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C93E99-63C9-4D08-992A-792858F2F4FF}">
      <dsp:nvSpPr>
        <dsp:cNvPr id="0" name=""/>
        <dsp:cNvSpPr/>
      </dsp:nvSpPr>
      <dsp:spPr>
        <a:xfrm>
          <a:off x="4789056" y="3789937"/>
          <a:ext cx="61876" cy="6187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E57B65-7E9E-4ACD-9E5C-ECA129AF5854}">
      <dsp:nvSpPr>
        <dsp:cNvPr id="0" name=""/>
        <dsp:cNvSpPr/>
      </dsp:nvSpPr>
      <dsp:spPr>
        <a:xfrm>
          <a:off x="4850933" y="3615909"/>
          <a:ext cx="1008000" cy="270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142240" rIns="398272" bIns="0" numCol="1" spcCol="1270" anchor="ctr" anchorCtr="0">
          <a:noAutofit/>
        </a:bodyPr>
        <a:lstStyle/>
        <a:p>
          <a:pPr marL="0" lvl="0" indent="0" algn="ctr" defTabSz="2489200">
            <a:lnSpc>
              <a:spcPct val="90000"/>
            </a:lnSpc>
            <a:spcBef>
              <a:spcPct val="0"/>
            </a:spcBef>
            <a:spcAft>
              <a:spcPct val="35000"/>
            </a:spcAft>
            <a:buNone/>
          </a:pPr>
          <a:endParaRPr lang="en-IE" sz="5600" kern="1200" dirty="0"/>
        </a:p>
      </dsp:txBody>
      <dsp:txXfrm>
        <a:off x="4850933" y="3615909"/>
        <a:ext cx="1008000" cy="27070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2351" cy="341393"/>
          </a:xfrm>
          <a:prstGeom prst="rect">
            <a:avLst/>
          </a:prstGeom>
        </p:spPr>
        <p:txBody>
          <a:bodyPr vert="horz" lIns="105403" tIns="52701" rIns="105403" bIns="52701" rtlCol="0"/>
          <a:lstStyle>
            <a:lvl1pPr algn="l">
              <a:defRPr sz="1400"/>
            </a:lvl1pPr>
          </a:lstStyle>
          <a:p>
            <a:endParaRPr lang="en-IE" dirty="0"/>
          </a:p>
        </p:txBody>
      </p:sp>
      <p:sp>
        <p:nvSpPr>
          <p:cNvPr id="3" name="Date Placeholder 2"/>
          <p:cNvSpPr>
            <a:spLocks noGrp="1"/>
          </p:cNvSpPr>
          <p:nvPr>
            <p:ph type="dt" idx="1"/>
          </p:nvPr>
        </p:nvSpPr>
        <p:spPr>
          <a:xfrm>
            <a:off x="5624082" y="0"/>
            <a:ext cx="4302351" cy="341393"/>
          </a:xfrm>
          <a:prstGeom prst="rect">
            <a:avLst/>
          </a:prstGeom>
        </p:spPr>
        <p:txBody>
          <a:bodyPr vert="horz" lIns="105403" tIns="52701" rIns="105403" bIns="52701" rtlCol="0"/>
          <a:lstStyle>
            <a:lvl1pPr algn="r">
              <a:defRPr sz="1400"/>
            </a:lvl1pPr>
          </a:lstStyle>
          <a:p>
            <a:fld id="{A89ECA92-9686-47E7-8523-0DCE9D174921}" type="datetimeFigureOut">
              <a:rPr lang="en-IE" smtClean="0"/>
              <a:t>26/04/2024</a:t>
            </a:fld>
            <a:endParaRPr lang="en-IE" dirty="0"/>
          </a:p>
        </p:txBody>
      </p:sp>
      <p:sp>
        <p:nvSpPr>
          <p:cNvPr id="4" name="Slide Image Placeholder 3"/>
          <p:cNvSpPr>
            <a:spLocks noGrp="1" noRot="1" noChangeAspect="1"/>
          </p:cNvSpPr>
          <p:nvPr>
            <p:ph type="sldImg" idx="2"/>
          </p:nvPr>
        </p:nvSpPr>
        <p:spPr>
          <a:xfrm>
            <a:off x="3203575" y="850900"/>
            <a:ext cx="3521075" cy="2293938"/>
          </a:xfrm>
          <a:prstGeom prst="rect">
            <a:avLst/>
          </a:prstGeom>
          <a:noFill/>
          <a:ln w="12700">
            <a:solidFill>
              <a:prstClr val="black"/>
            </a:solidFill>
          </a:ln>
        </p:spPr>
        <p:txBody>
          <a:bodyPr vert="horz" lIns="105403" tIns="52701" rIns="105403" bIns="52701" rtlCol="0" anchor="ctr"/>
          <a:lstStyle/>
          <a:p>
            <a:endParaRPr lang="en-IE" dirty="0"/>
          </a:p>
        </p:txBody>
      </p:sp>
      <p:sp>
        <p:nvSpPr>
          <p:cNvPr id="5" name="Notes Placeholder 4"/>
          <p:cNvSpPr>
            <a:spLocks noGrp="1"/>
          </p:cNvSpPr>
          <p:nvPr>
            <p:ph type="body" sz="quarter" idx="3"/>
          </p:nvPr>
        </p:nvSpPr>
        <p:spPr>
          <a:xfrm>
            <a:off x="993540" y="3270580"/>
            <a:ext cx="7941145" cy="2678329"/>
          </a:xfrm>
          <a:prstGeom prst="rect">
            <a:avLst/>
          </a:prstGeom>
        </p:spPr>
        <p:txBody>
          <a:bodyPr vert="horz" lIns="105403" tIns="52701" rIns="105403" bIns="5270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1" y="6456284"/>
            <a:ext cx="4302351" cy="341392"/>
          </a:xfrm>
          <a:prstGeom prst="rect">
            <a:avLst/>
          </a:prstGeom>
        </p:spPr>
        <p:txBody>
          <a:bodyPr vert="horz" lIns="105403" tIns="52701" rIns="105403" bIns="52701" rtlCol="0" anchor="b"/>
          <a:lstStyle>
            <a:lvl1pPr algn="l">
              <a:defRPr sz="1400"/>
            </a:lvl1pPr>
          </a:lstStyle>
          <a:p>
            <a:endParaRPr lang="en-IE" dirty="0"/>
          </a:p>
        </p:txBody>
      </p:sp>
      <p:sp>
        <p:nvSpPr>
          <p:cNvPr id="7" name="Slide Number Placeholder 6"/>
          <p:cNvSpPr>
            <a:spLocks noGrp="1"/>
          </p:cNvSpPr>
          <p:nvPr>
            <p:ph type="sldNum" sz="quarter" idx="5"/>
          </p:nvPr>
        </p:nvSpPr>
        <p:spPr>
          <a:xfrm>
            <a:off x="5624082" y="6456284"/>
            <a:ext cx="4302351" cy="341392"/>
          </a:xfrm>
          <a:prstGeom prst="rect">
            <a:avLst/>
          </a:prstGeom>
        </p:spPr>
        <p:txBody>
          <a:bodyPr vert="horz" lIns="105403" tIns="52701" rIns="105403" bIns="52701" rtlCol="0" anchor="b"/>
          <a:lstStyle>
            <a:lvl1pPr algn="r">
              <a:defRPr sz="1400"/>
            </a:lvl1pPr>
          </a:lstStyle>
          <a:p>
            <a:fld id="{14624A1D-3631-436E-90B7-A76DD922DFB3}" type="slidenum">
              <a:rPr lang="en-IE" smtClean="0"/>
              <a:t>‹#›</a:t>
            </a:fld>
            <a:endParaRPr lang="en-IE" dirty="0"/>
          </a:p>
        </p:txBody>
      </p:sp>
    </p:spTree>
    <p:extLst>
      <p:ext uri="{BB962C8B-B14F-4D97-AF65-F5344CB8AC3E}">
        <p14:creationId xmlns:p14="http://schemas.microsoft.com/office/powerpoint/2010/main" val="3798347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6398" indent="-329384">
              <a:buFont typeface="Arial" panose="020B0604020202020204" pitchFamily="34" charset="0"/>
              <a:buChar char="•"/>
              <a:tabLst>
                <a:tab pos="1054029" algn="l"/>
              </a:tabLst>
            </a:pPr>
            <a:r>
              <a:rPr lang="en-IE" sz="1400" dirty="0">
                <a:solidFill>
                  <a:srgbClr val="000000"/>
                </a:solidFill>
                <a:latin typeface="Roboto" panose="02000000000000000000" pitchFamily="2" charset="0"/>
                <a:ea typeface="Times New Roman" panose="02020603050405020304" pitchFamily="18" charset="0"/>
                <a:cs typeface="Calibri" panose="020F0502020204030204" pitchFamily="34" charset="0"/>
              </a:rPr>
              <a:t>Looking forward to working with you all very closely, as we have a shared vision for collective action, to foster environmental awareness in our community. </a:t>
            </a:r>
            <a:endParaRPr lang="en-IE" sz="1400" dirty="0">
              <a:latin typeface="Times New Roman" panose="02020603050405020304" pitchFamily="18" charset="0"/>
              <a:ea typeface="Times New Roman" panose="02020603050405020304" pitchFamily="18" charset="0"/>
            </a:endParaRPr>
          </a:p>
          <a:p>
            <a:pPr marL="856398" indent="-329384">
              <a:buFont typeface="Arial" panose="020B0604020202020204" pitchFamily="34" charset="0"/>
              <a:buChar char="•"/>
              <a:tabLst>
                <a:tab pos="1054029" algn="l"/>
              </a:tabLst>
            </a:pPr>
            <a:r>
              <a:rPr lang="en-IE" sz="1400" dirty="0">
                <a:solidFill>
                  <a:srgbClr val="000000"/>
                </a:solidFill>
                <a:latin typeface="Roboto" panose="02000000000000000000" pitchFamily="2" charset="0"/>
                <a:ea typeface="Times New Roman" panose="02020603050405020304" pitchFamily="18" charset="0"/>
                <a:cs typeface="Calibri" panose="020F0502020204030204" pitchFamily="34" charset="0"/>
              </a:rPr>
              <a:t>In a nutshell my role is to inform, engage, and support your positive actions in your community.</a:t>
            </a:r>
            <a:endParaRPr lang="en-IE" sz="1400" dirty="0">
              <a:latin typeface="Times New Roman" panose="02020603050405020304" pitchFamily="18" charset="0"/>
              <a:ea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14624A1D-3631-436E-90B7-A76DD922DFB3}" type="slidenum">
              <a:rPr lang="en-IE" smtClean="0"/>
              <a:t>2</a:t>
            </a:fld>
            <a:endParaRPr lang="en-IE" dirty="0"/>
          </a:p>
        </p:txBody>
      </p:sp>
    </p:spTree>
    <p:extLst>
      <p:ext uri="{BB962C8B-B14F-4D97-AF65-F5344CB8AC3E}">
        <p14:creationId xmlns:p14="http://schemas.microsoft.com/office/powerpoint/2010/main" val="1595312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4029">
              <a:defRPr/>
            </a:pPr>
            <a:r>
              <a:rPr lang="en-GB" altLang="en-US" b="0" dirty="0">
                <a:solidFill>
                  <a:schemeClr val="tx1"/>
                </a:solidFill>
              </a:rPr>
              <a:t>Promotion of environmental </a:t>
            </a:r>
            <a:r>
              <a:rPr lang="en-GB" altLang="en-US" b="0" dirty="0">
                <a:solidFill>
                  <a:srgbClr val="00B050"/>
                </a:solidFill>
              </a:rPr>
              <a:t>policies and plans - </a:t>
            </a:r>
            <a:r>
              <a:rPr lang="en-GB" dirty="0"/>
              <a:t>Longford litter management plan and Climate Action Plan. </a:t>
            </a:r>
            <a:r>
              <a:rPr lang="en-GB" altLang="en-US" b="0" dirty="0">
                <a:solidFill>
                  <a:schemeClr val="tx1"/>
                </a:solidFill>
              </a:rPr>
              <a:t>Education and awareness of s</a:t>
            </a:r>
            <a:r>
              <a:rPr lang="en-IE" sz="1400" dirty="0">
                <a:solidFill>
                  <a:srgbClr val="111111"/>
                </a:solidFill>
                <a:ea typeface="Times New Roman" panose="02020603050405020304" pitchFamily="18" charset="0"/>
              </a:rPr>
              <a:t>ustainable practices such as reducing waste, conserving water, and minimizing energy consumption.</a:t>
            </a:r>
          </a:p>
          <a:p>
            <a:pPr marL="14639">
              <a:spcBef>
                <a:spcPts val="703"/>
              </a:spcBef>
            </a:pPr>
            <a:r>
              <a:rPr lang="en-IE" altLang="en-US" b="0" dirty="0">
                <a:solidFill>
                  <a:srgbClr val="111111"/>
                </a:solidFill>
              </a:rPr>
              <a:t>Developing and delivering education programmes and resources for schools and community groups and supporting their initiatives.</a:t>
            </a:r>
          </a:p>
        </p:txBody>
      </p:sp>
      <p:sp>
        <p:nvSpPr>
          <p:cNvPr id="4" name="Slide Number Placeholder 3"/>
          <p:cNvSpPr>
            <a:spLocks noGrp="1"/>
          </p:cNvSpPr>
          <p:nvPr>
            <p:ph type="sldNum" sz="quarter" idx="5"/>
          </p:nvPr>
        </p:nvSpPr>
        <p:spPr/>
        <p:txBody>
          <a:bodyPr/>
          <a:lstStyle/>
          <a:p>
            <a:fld id="{14624A1D-3631-436E-90B7-A76DD922DFB3}" type="slidenum">
              <a:rPr lang="en-IE" smtClean="0"/>
              <a:t>3</a:t>
            </a:fld>
            <a:endParaRPr lang="en-IE" dirty="0"/>
          </a:p>
        </p:txBody>
      </p:sp>
    </p:spTree>
    <p:extLst>
      <p:ext uri="{BB962C8B-B14F-4D97-AF65-F5344CB8AC3E}">
        <p14:creationId xmlns:p14="http://schemas.microsoft.com/office/powerpoint/2010/main" val="256104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25</a:t>
            </a:r>
            <a:r>
              <a:rPr lang="en-GB" baseline="30000" dirty="0"/>
              <a:t>th</a:t>
            </a:r>
            <a:r>
              <a:rPr lang="en-GB" dirty="0"/>
              <a:t> Anniversary</a:t>
            </a:r>
            <a:endParaRPr lang="en-IE" dirty="0"/>
          </a:p>
        </p:txBody>
      </p:sp>
      <p:sp>
        <p:nvSpPr>
          <p:cNvPr id="4" name="Slide Number Placeholder 3"/>
          <p:cNvSpPr>
            <a:spLocks noGrp="1"/>
          </p:cNvSpPr>
          <p:nvPr>
            <p:ph type="sldNum" sz="quarter" idx="5"/>
          </p:nvPr>
        </p:nvSpPr>
        <p:spPr/>
        <p:txBody>
          <a:bodyPr/>
          <a:lstStyle/>
          <a:p>
            <a:fld id="{14624A1D-3631-436E-90B7-A76DD922DFB3}" type="slidenum">
              <a:rPr lang="en-IE" smtClean="0"/>
              <a:t>5</a:t>
            </a:fld>
            <a:endParaRPr lang="en-IE" dirty="0"/>
          </a:p>
        </p:txBody>
      </p:sp>
    </p:spTree>
    <p:extLst>
      <p:ext uri="{BB962C8B-B14F-4D97-AF65-F5344CB8AC3E}">
        <p14:creationId xmlns:p14="http://schemas.microsoft.com/office/powerpoint/2010/main" val="3904503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406DA-99CE-36B8-AA24-984990D60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8CD5F-D782-075A-9C26-535C021F3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BFC95-22EF-B6BF-9749-E14656BEAEC1}"/>
              </a:ext>
            </a:extLst>
          </p:cNvPr>
          <p:cNvSpPr>
            <a:spLocks noGrp="1"/>
          </p:cNvSpPr>
          <p:nvPr>
            <p:ph type="body" idx="1"/>
          </p:nvPr>
        </p:nvSpPr>
        <p:spPr/>
        <p:txBody>
          <a:bodyPr/>
          <a:lstStyle/>
          <a:p>
            <a:r>
              <a:rPr lang="en-IE" dirty="0"/>
              <a:t> </a:t>
            </a:r>
          </a:p>
        </p:txBody>
      </p:sp>
      <p:sp>
        <p:nvSpPr>
          <p:cNvPr id="4" name="Slide Number Placeholder 3">
            <a:extLst>
              <a:ext uri="{FF2B5EF4-FFF2-40B4-BE49-F238E27FC236}">
                <a16:creationId xmlns:a16="http://schemas.microsoft.com/office/drawing/2014/main" id="{9303D291-5EFF-24B7-5175-3581273B7B7C}"/>
              </a:ext>
            </a:extLst>
          </p:cNvPr>
          <p:cNvSpPr>
            <a:spLocks noGrp="1"/>
          </p:cNvSpPr>
          <p:nvPr>
            <p:ph type="sldNum" sz="quarter" idx="5"/>
          </p:nvPr>
        </p:nvSpPr>
        <p:spPr/>
        <p:txBody>
          <a:bodyPr/>
          <a:lstStyle/>
          <a:p>
            <a:fld id="{F369CD4D-C1DD-41F5-AEFF-7489F43AEAD4}" type="slidenum">
              <a:rPr lang="en-IE" smtClean="0"/>
              <a:t>12</a:t>
            </a:fld>
            <a:endParaRPr lang="en-IE" dirty="0"/>
          </a:p>
        </p:txBody>
      </p:sp>
    </p:spTree>
    <p:extLst>
      <p:ext uri="{BB962C8B-B14F-4D97-AF65-F5344CB8AC3E}">
        <p14:creationId xmlns:p14="http://schemas.microsoft.com/office/powerpoint/2010/main" val="77967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59130" y="1773618"/>
            <a:ext cx="7470140" cy="1201483"/>
          </a:xfrm>
          <a:prstGeom prst="rect">
            <a:avLst/>
          </a:prstGeom>
        </p:spPr>
        <p:txBody>
          <a:bodyPr wrap="square" lIns="0" tIns="0" rIns="0" bIns="0">
            <a:spAutoFit/>
          </a:bodyPr>
          <a:lstStyle>
            <a:lvl1pPr>
              <a:defRPr sz="2600" b="1" i="0">
                <a:solidFill>
                  <a:srgbClr val="3B5B73"/>
                </a:solidFill>
                <a:latin typeface="MuseoSans-700"/>
                <a:cs typeface="MuseoSans-700"/>
              </a:defRPr>
            </a:lvl1pPr>
          </a:lstStyle>
          <a:p>
            <a:endParaRPr/>
          </a:p>
        </p:txBody>
      </p:sp>
      <p:sp>
        <p:nvSpPr>
          <p:cNvPr id="3" name="Holder 3"/>
          <p:cNvSpPr>
            <a:spLocks noGrp="1"/>
          </p:cNvSpPr>
          <p:nvPr>
            <p:ph type="subTitle" idx="4"/>
          </p:nvPr>
        </p:nvSpPr>
        <p:spPr>
          <a:xfrm>
            <a:off x="1318260" y="3203956"/>
            <a:ext cx="6151880" cy="1430337"/>
          </a:xfrm>
          <a:prstGeom prst="rect">
            <a:avLst/>
          </a:prstGeom>
        </p:spPr>
        <p:txBody>
          <a:bodyPr wrap="square" lIns="0" tIns="0" rIns="0" bIns="0">
            <a:spAutoFit/>
          </a:bodyPr>
          <a:lstStyle>
            <a:lvl1pPr>
              <a:defRPr sz="1600"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6F8A383-61B7-4FD6-A514-EF9DB9278DA0}" type="datetime1">
              <a:rPr lang="en-US" smtClean="0"/>
              <a:t>4/26/2024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3B5B73"/>
                </a:solidFill>
                <a:latin typeface="MuseoSans-700"/>
                <a:cs typeface="MuseoSans-700"/>
              </a:defRPr>
            </a:lvl1pPr>
          </a:lstStyle>
          <a:p>
            <a:endParaRPr/>
          </a:p>
        </p:txBody>
      </p:sp>
      <p:sp>
        <p:nvSpPr>
          <p:cNvPr id="3" name="Holder 3"/>
          <p:cNvSpPr>
            <a:spLocks noGrp="1"/>
          </p:cNvSpPr>
          <p:nvPr>
            <p:ph type="body" idx="1"/>
          </p:nvPr>
        </p:nvSpPr>
        <p:spPr/>
        <p:txBody>
          <a:bodyPr lIns="0" tIns="0" rIns="0" bIns="0"/>
          <a:lstStyle>
            <a:lvl1pPr>
              <a:defRPr sz="1600"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D1325A6-FCB1-4FFB-BC50-DA4425F2CC32}" type="datetime1">
              <a:rPr lang="en-US" smtClean="0"/>
              <a:t>4/26/2024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3B5B73"/>
                </a:solidFill>
                <a:latin typeface="MuseoSans-700"/>
                <a:cs typeface="MuseoSans-700"/>
              </a:defRPr>
            </a:lvl1pPr>
          </a:lstStyle>
          <a:p>
            <a:endParaRPr/>
          </a:p>
        </p:txBody>
      </p:sp>
      <p:sp>
        <p:nvSpPr>
          <p:cNvPr id="3" name="Holder 3"/>
          <p:cNvSpPr>
            <a:spLocks noGrp="1"/>
          </p:cNvSpPr>
          <p:nvPr>
            <p:ph sz="half" idx="2"/>
          </p:nvPr>
        </p:nvSpPr>
        <p:spPr>
          <a:xfrm>
            <a:off x="439420" y="1315910"/>
            <a:ext cx="3822954" cy="377609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526026" y="1315910"/>
            <a:ext cx="3822954" cy="377609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EBF0B3F-D16A-4A38-AD4B-2195EC42C208}" type="datetime1">
              <a:rPr lang="en-US" smtClean="0"/>
              <a:t>4/26/2024</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587012" y="181524"/>
            <a:ext cx="695323" cy="316640"/>
          </a:xfrm>
          <a:prstGeom prst="rect">
            <a:avLst/>
          </a:prstGeom>
        </p:spPr>
      </p:pic>
      <p:sp>
        <p:nvSpPr>
          <p:cNvPr id="17" name="bg object 17"/>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18" name="bg object 18"/>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600" b="1" i="0">
                <a:solidFill>
                  <a:srgbClr val="3B5B73"/>
                </a:solidFill>
                <a:latin typeface="MuseoSans-700"/>
                <a:cs typeface="MuseoSans-700"/>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0CF8E23-A43D-4F80-AC9E-F2D9694BB71A}" type="datetime1">
              <a:rPr lang="en-US" smtClean="0"/>
              <a:t>4/26/2024</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67F485B-29FE-4E80-82F4-CF541C00F626}" type="datetime1">
              <a:rPr lang="en-US" smtClean="0"/>
              <a:t>4/26/2024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31300" y="788794"/>
            <a:ext cx="4587240" cy="777875"/>
          </a:xfrm>
          <a:prstGeom prst="rect">
            <a:avLst/>
          </a:prstGeom>
        </p:spPr>
        <p:txBody>
          <a:bodyPr wrap="square" lIns="0" tIns="0" rIns="0" bIns="0">
            <a:spAutoFit/>
          </a:bodyPr>
          <a:lstStyle>
            <a:lvl1pPr>
              <a:defRPr sz="2600" b="1" i="0">
                <a:solidFill>
                  <a:srgbClr val="3B5B73"/>
                </a:solidFill>
                <a:latin typeface="MuseoSans-700"/>
                <a:cs typeface="MuseoSans-700"/>
              </a:defRPr>
            </a:lvl1pPr>
          </a:lstStyle>
          <a:p>
            <a:endParaRPr/>
          </a:p>
        </p:txBody>
      </p:sp>
      <p:sp>
        <p:nvSpPr>
          <p:cNvPr id="3" name="Holder 3"/>
          <p:cNvSpPr>
            <a:spLocks noGrp="1"/>
          </p:cNvSpPr>
          <p:nvPr>
            <p:ph type="body" idx="1"/>
          </p:nvPr>
        </p:nvSpPr>
        <p:spPr>
          <a:xfrm>
            <a:off x="747962" y="1685387"/>
            <a:ext cx="6764020" cy="2518410"/>
          </a:xfrm>
          <a:prstGeom prst="rect">
            <a:avLst/>
          </a:prstGeom>
        </p:spPr>
        <p:txBody>
          <a:bodyPr wrap="square" lIns="0" tIns="0" rIns="0" bIns="0">
            <a:spAutoFit/>
          </a:bodyPr>
          <a:lstStyle>
            <a:lvl1pPr>
              <a:defRPr sz="1600"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a:xfrm>
            <a:off x="2988056" y="5320855"/>
            <a:ext cx="2812288" cy="2860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39420" y="5320855"/>
            <a:ext cx="2021332" cy="286067"/>
          </a:xfrm>
          <a:prstGeom prst="rect">
            <a:avLst/>
          </a:prstGeom>
        </p:spPr>
        <p:txBody>
          <a:bodyPr wrap="square" lIns="0" tIns="0" rIns="0" bIns="0">
            <a:spAutoFit/>
          </a:bodyPr>
          <a:lstStyle>
            <a:lvl1pPr algn="l">
              <a:defRPr>
                <a:solidFill>
                  <a:schemeClr val="tx1">
                    <a:tint val="75000"/>
                  </a:schemeClr>
                </a:solidFill>
              </a:defRPr>
            </a:lvl1pPr>
          </a:lstStyle>
          <a:p>
            <a:fld id="{D35BA0BD-F574-4351-A0E6-0254C1DD5675}" type="datetime1">
              <a:rPr lang="en-US" smtClean="0"/>
              <a:t>4/26/2024</a:t>
            </a:fld>
            <a:endParaRPr lang="en-US" dirty="0"/>
          </a:p>
        </p:txBody>
      </p:sp>
      <p:sp>
        <p:nvSpPr>
          <p:cNvPr id="6" name="Holder 6"/>
          <p:cNvSpPr>
            <a:spLocks noGrp="1"/>
          </p:cNvSpPr>
          <p:nvPr>
            <p:ph type="sldNum" sz="quarter" idx="7"/>
          </p:nvPr>
        </p:nvSpPr>
        <p:spPr>
          <a:xfrm>
            <a:off x="6327648" y="5320855"/>
            <a:ext cx="2021332" cy="2860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mailto:cmcgoey@Longfordcoco.ie" TargetMode="External"/><Relationship Id="rId7"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mailto:amulvihill@longfordcoco.ie"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1.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1.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kb.rspca.org.au/knowledge-base/how-can-habitat-loss-affect-animal-welfare/" TargetMode="External"/><Relationship Id="rId2" Type="http://schemas.openxmlformats.org/officeDocument/2006/relationships/image" Target="../media/image67.jp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hyperlink" Target="https://creativecommons.org/licenses/by-nc-nd/3.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amulvihill@longfordcoco.ie"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5110700" cy="936154"/>
          </a:xfrm>
          <a:prstGeom prst="rect">
            <a:avLst/>
          </a:prstGeom>
        </p:spPr>
        <p:txBody>
          <a:bodyPr vert="horz" wrap="square" lIns="0" tIns="12700" rIns="0" bIns="0" rtlCol="0">
            <a:spAutoFit/>
          </a:bodyPr>
          <a:lstStyle/>
          <a:p>
            <a:pPr marL="12700" algn="ctr">
              <a:spcBef>
                <a:spcPts val="100"/>
              </a:spcBef>
            </a:pPr>
            <a:r>
              <a:rPr lang="en-GB" sz="2000" spc="-10" dirty="0"/>
              <a:t>                      Longford County Council </a:t>
            </a:r>
            <a:br>
              <a:rPr lang="en-GB" sz="2000" spc="-10" dirty="0"/>
            </a:br>
            <a:r>
              <a:rPr lang="en-GB" sz="2000" spc="-10" dirty="0"/>
              <a:t>                       TidyTowns Engagement Event                    	</a:t>
            </a:r>
            <a:r>
              <a:rPr lang="en-GB" sz="1600" i="1" spc="-10" dirty="0"/>
              <a:t>Saturday, 27 April 2024                   </a:t>
            </a:r>
            <a:endParaRPr sz="1600" i="1"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747962" y="1685387"/>
            <a:ext cx="6764020" cy="3343736"/>
          </a:xfrm>
          <a:prstGeom prst="rect">
            <a:avLst/>
          </a:prstGeom>
        </p:spPr>
        <p:txBody>
          <a:bodyPr vert="horz" wrap="square" lIns="0" tIns="77470" rIns="0" bIns="0" rtlCol="0">
            <a:spAutoFit/>
          </a:bodyPr>
          <a:lstStyle/>
          <a:p>
            <a:pPr>
              <a:lnSpc>
                <a:spcPct val="120000"/>
              </a:lnSpc>
              <a:spcAft>
                <a:spcPts val="600"/>
              </a:spcAft>
            </a:pPr>
            <a:r>
              <a:rPr lang="en-US" sz="1400" cap="small" dirty="0">
                <a:solidFill>
                  <a:schemeClr val="tx1"/>
                </a:solidFill>
                <a:ea typeface="Candara" panose="020E0502030303020204" pitchFamily="34" charset="0"/>
                <a:cs typeface="Times New Roman" panose="02020603050405020304" pitchFamily="18" charset="0"/>
              </a:rPr>
              <a:t>                                                                                                                                                                        Agenda:</a:t>
            </a:r>
          </a:p>
          <a:p>
            <a:pPr>
              <a:lnSpc>
                <a:spcPct val="120000"/>
              </a:lnSpc>
              <a:spcAft>
                <a:spcPts val="600"/>
              </a:spcAft>
            </a:pPr>
            <a:r>
              <a:rPr lang="en-US" sz="1400" b="0" dirty="0">
                <a:solidFill>
                  <a:schemeClr val="tx1"/>
                </a:solidFill>
                <a:effectLst/>
                <a:ea typeface="Candara" panose="020E0502030303020204" pitchFamily="34" charset="0"/>
                <a:cs typeface="Times New Roman" panose="02020603050405020304" pitchFamily="18" charset="0"/>
              </a:rPr>
              <a:t>11.30 	Arrive and welcome by Sylvia Kilcline, a/Senior Executive Officer</a:t>
            </a:r>
            <a:endParaRPr lang="en-IE" sz="1400" b="0" dirty="0">
              <a:solidFill>
                <a:schemeClr val="tx1"/>
              </a:solidFill>
              <a:effectLst/>
              <a:ea typeface="Candara" panose="020E0502030303020204" pitchFamily="34" charset="0"/>
              <a:cs typeface="Times New Roman" panose="02020603050405020304" pitchFamily="18" charset="0"/>
            </a:endParaRPr>
          </a:p>
          <a:p>
            <a:pPr>
              <a:lnSpc>
                <a:spcPct val="120000"/>
              </a:lnSpc>
              <a:spcAft>
                <a:spcPts val="600"/>
              </a:spcAft>
            </a:pPr>
            <a:r>
              <a:rPr lang="en-US" sz="1400" b="0" dirty="0">
                <a:solidFill>
                  <a:schemeClr val="tx1"/>
                </a:solidFill>
                <a:effectLst/>
                <a:ea typeface="Candara" panose="020E0502030303020204" pitchFamily="34" charset="0"/>
                <a:cs typeface="Times New Roman" panose="02020603050405020304" pitchFamily="18" charset="0"/>
              </a:rPr>
              <a:t>11.50 	Carla McGoey, Environmental Awareness Officer</a:t>
            </a:r>
            <a:endParaRPr lang="en-IE" sz="1400" b="0" dirty="0">
              <a:solidFill>
                <a:schemeClr val="tx1"/>
              </a:solidFill>
              <a:effectLst/>
              <a:ea typeface="Candara" panose="020E0502030303020204" pitchFamily="34" charset="0"/>
              <a:cs typeface="Times New Roman" panose="02020603050405020304" pitchFamily="18" charset="0"/>
            </a:endParaRPr>
          </a:p>
          <a:p>
            <a:pPr>
              <a:lnSpc>
                <a:spcPct val="120000"/>
              </a:lnSpc>
              <a:spcAft>
                <a:spcPts val="600"/>
              </a:spcAft>
            </a:pPr>
            <a:r>
              <a:rPr lang="en-US" sz="1400" b="0" dirty="0">
                <a:solidFill>
                  <a:schemeClr val="tx1"/>
                </a:solidFill>
                <a:effectLst/>
                <a:ea typeface="Candara" panose="020E0502030303020204" pitchFamily="34" charset="0"/>
                <a:cs typeface="Times New Roman" panose="02020603050405020304" pitchFamily="18" charset="0"/>
              </a:rPr>
              <a:t>12.00 	Adam Mulvihill, Biodiversity Officer</a:t>
            </a:r>
            <a:endParaRPr lang="en-IE" sz="1400" b="0" dirty="0">
              <a:solidFill>
                <a:schemeClr val="tx1"/>
              </a:solidFill>
              <a:effectLst/>
              <a:ea typeface="Candara" panose="020E0502030303020204" pitchFamily="34" charset="0"/>
              <a:cs typeface="Times New Roman" panose="02020603050405020304" pitchFamily="18" charset="0"/>
            </a:endParaRPr>
          </a:p>
          <a:p>
            <a:pPr>
              <a:lnSpc>
                <a:spcPct val="120000"/>
              </a:lnSpc>
              <a:spcAft>
                <a:spcPts val="600"/>
              </a:spcAft>
            </a:pPr>
            <a:r>
              <a:rPr lang="en-US" sz="1400" b="0" dirty="0">
                <a:solidFill>
                  <a:schemeClr val="tx1"/>
                </a:solidFill>
                <a:effectLst/>
                <a:ea typeface="Candara" panose="020E0502030303020204" pitchFamily="34" charset="0"/>
                <a:cs typeface="Times New Roman" panose="02020603050405020304" pitchFamily="18" charset="0"/>
              </a:rPr>
              <a:t>12.15 	Ann O’Leary, Tidy Towns Adjudicator</a:t>
            </a:r>
            <a:endParaRPr lang="en-IE" sz="1400" b="0" dirty="0">
              <a:solidFill>
                <a:schemeClr val="tx1"/>
              </a:solidFill>
              <a:effectLst/>
              <a:ea typeface="Candara" panose="020E0502030303020204" pitchFamily="34" charset="0"/>
              <a:cs typeface="Times New Roman" panose="02020603050405020304" pitchFamily="18" charset="0"/>
            </a:endParaRPr>
          </a:p>
          <a:p>
            <a:pPr>
              <a:lnSpc>
                <a:spcPct val="120000"/>
              </a:lnSpc>
              <a:spcAft>
                <a:spcPts val="600"/>
              </a:spcAft>
            </a:pPr>
            <a:r>
              <a:rPr lang="en-US" sz="1400" b="0" dirty="0">
                <a:solidFill>
                  <a:schemeClr val="tx1"/>
                </a:solidFill>
                <a:effectLst/>
                <a:ea typeface="Candara" panose="020E0502030303020204" pitchFamily="34" charset="0"/>
                <a:cs typeface="Times New Roman" panose="02020603050405020304" pitchFamily="18" charset="0"/>
              </a:rPr>
              <a:t>12.40 	Questions and Answers</a:t>
            </a:r>
            <a:endParaRPr lang="en-IE" sz="1400" b="0" dirty="0">
              <a:solidFill>
                <a:schemeClr val="tx1"/>
              </a:solidFill>
              <a:effectLst/>
              <a:ea typeface="Candara" panose="020E0502030303020204" pitchFamily="34" charset="0"/>
              <a:cs typeface="Times New Roman" panose="02020603050405020304" pitchFamily="18" charset="0"/>
            </a:endParaRPr>
          </a:p>
          <a:p>
            <a:pPr>
              <a:lnSpc>
                <a:spcPct val="120000"/>
              </a:lnSpc>
              <a:spcAft>
                <a:spcPts val="600"/>
              </a:spcAft>
            </a:pPr>
            <a:r>
              <a:rPr lang="en-US" sz="1400" b="0" dirty="0">
                <a:solidFill>
                  <a:schemeClr val="tx1"/>
                </a:solidFill>
                <a:effectLst/>
                <a:ea typeface="Candara" panose="020E0502030303020204" pitchFamily="34" charset="0"/>
                <a:cs typeface="Times New Roman" panose="02020603050405020304" pitchFamily="18" charset="0"/>
              </a:rPr>
              <a:t>12.55 	Closing Remarks</a:t>
            </a:r>
            <a:endParaRPr lang="en-IE" sz="1400" b="0" dirty="0">
              <a:solidFill>
                <a:schemeClr val="tx1"/>
              </a:solidFill>
              <a:effectLst/>
              <a:ea typeface="Candara" panose="020E0502030303020204" pitchFamily="34" charset="0"/>
              <a:cs typeface="Times New Roman" panose="02020603050405020304" pitchFamily="18" charset="0"/>
            </a:endParaRPr>
          </a:p>
          <a:p>
            <a:pPr>
              <a:lnSpc>
                <a:spcPct val="120000"/>
              </a:lnSpc>
              <a:spcAft>
                <a:spcPts val="600"/>
              </a:spcAft>
            </a:pPr>
            <a:r>
              <a:rPr lang="en-US" sz="1400" b="0" dirty="0">
                <a:solidFill>
                  <a:schemeClr val="tx1"/>
                </a:solidFill>
                <a:effectLst/>
                <a:ea typeface="Candara" panose="020E0502030303020204" pitchFamily="34" charset="0"/>
                <a:cs typeface="Times New Roman" panose="02020603050405020304" pitchFamily="18" charset="0"/>
              </a:rPr>
              <a:t>13.00 	Refreshments and an opportunity to connect</a:t>
            </a:r>
            <a:endParaRPr lang="en-IE" sz="1400" b="0" dirty="0">
              <a:solidFill>
                <a:schemeClr val="tx1"/>
              </a:solidFill>
              <a:effectLst/>
              <a:ea typeface="Candara" panose="020E0502030303020204" pitchFamily="34" charset="0"/>
              <a:cs typeface="Times New Roman" panose="02020603050405020304" pitchFamily="18" charset="0"/>
            </a:endParaRPr>
          </a:p>
          <a:p>
            <a:pPr marL="12700">
              <a:lnSpc>
                <a:spcPct val="100000"/>
              </a:lnSpc>
              <a:spcBef>
                <a:spcPts val="610"/>
              </a:spcBef>
            </a:pPr>
            <a:endParaRPr dirty="0">
              <a:latin typeface="Museo Sans"/>
              <a:cs typeface="Museo Sans"/>
            </a:endParaRPr>
          </a:p>
        </p:txBody>
      </p:sp>
      <p:pic>
        <p:nvPicPr>
          <p:cNvPr id="8" name="Picture 7" descr="A logo for a company&#10;&#10;Description automatically generated">
            <a:extLst>
              <a:ext uri="{FF2B5EF4-FFF2-40B4-BE49-F238E27FC236}">
                <a16:creationId xmlns:a16="http://schemas.microsoft.com/office/drawing/2014/main" id="{FAE183EB-6D2A-7DAD-6D66-11FC037FE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200" y="2595256"/>
            <a:ext cx="2286000" cy="1523997"/>
          </a:xfrm>
          <a:prstGeom prst="rect">
            <a:avLst/>
          </a:prstGeom>
        </p:spPr>
      </p:pic>
      <p:pic>
        <p:nvPicPr>
          <p:cNvPr id="9" name="Picture 2">
            <a:extLst>
              <a:ext uri="{FF2B5EF4-FFF2-40B4-BE49-F238E27FC236}">
                <a16:creationId xmlns:a16="http://schemas.microsoft.com/office/drawing/2014/main" id="{86701E61-8248-C9B1-49D6-064A1FF9FB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0" y="155264"/>
            <a:ext cx="1904999"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015700" cy="397545"/>
          </a:xfrm>
          <a:prstGeom prst="rect">
            <a:avLst/>
          </a:prstGeom>
        </p:spPr>
        <p:txBody>
          <a:bodyPr vert="horz" wrap="square" lIns="0" tIns="12700" rIns="0" bIns="0" rtlCol="0">
            <a:spAutoFit/>
          </a:bodyPr>
          <a:lstStyle/>
          <a:p>
            <a:pPr marL="12700">
              <a:lnSpc>
                <a:spcPts val="2960"/>
              </a:lnSpc>
              <a:spcBef>
                <a:spcPts val="100"/>
              </a:spcBef>
            </a:pPr>
            <a:r>
              <a:rPr lang="en-GB" spc="-10" dirty="0"/>
              <a:t>TidyTowns Environmental Awareness Projects: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734838" y="1489074"/>
            <a:ext cx="7774161" cy="4756430"/>
          </a:xfrm>
          <a:prstGeom prst="rect">
            <a:avLst/>
          </a:prstGeom>
        </p:spPr>
        <p:txBody>
          <a:bodyPr vert="horz" wrap="square" lIns="0" tIns="77470" rIns="0" bIns="0" rtlCol="0">
            <a:spAutoFit/>
          </a:bodyPr>
          <a:lstStyle/>
          <a:p>
            <a:pPr algn="just"/>
            <a:r>
              <a:rPr lang="en-GB" dirty="0">
                <a:solidFill>
                  <a:srgbClr val="00B050"/>
                </a:solidFill>
              </a:rPr>
              <a:t>Additional Marks Recommendations:</a:t>
            </a:r>
          </a:p>
          <a:p>
            <a:pPr algn="just"/>
            <a:endParaRPr lang="en-GB" b="0" dirty="0">
              <a:solidFill>
                <a:schemeClr val="tx1"/>
              </a:solidFill>
            </a:endParaRPr>
          </a:p>
          <a:p>
            <a:pPr marL="285750" indent="-285750" algn="just">
              <a:buFont typeface="Wingdings" panose="05000000000000000000" pitchFamily="2" charset="2"/>
              <a:buChar char="ü"/>
            </a:pPr>
            <a:r>
              <a:rPr lang="en-GB" b="0" dirty="0">
                <a:solidFill>
                  <a:schemeClr val="tx1"/>
                </a:solidFill>
              </a:rPr>
              <a:t>1. Active and inclusive community involvement with all citizens – Planting trees, gardens</a:t>
            </a:r>
          </a:p>
          <a:p>
            <a:pPr marL="285750" indent="-285750" algn="just">
              <a:buFont typeface="Wingdings" panose="05000000000000000000" pitchFamily="2" charset="2"/>
              <a:buChar char="ü"/>
            </a:pPr>
            <a:endParaRPr lang="en-IE" dirty="0">
              <a:solidFill>
                <a:srgbClr val="00B050"/>
              </a:solidFill>
            </a:endParaRPr>
          </a:p>
          <a:p>
            <a:pPr marL="285750" indent="-285750">
              <a:buFont typeface="Wingdings" panose="05000000000000000000" pitchFamily="2" charset="2"/>
              <a:buChar char="ü"/>
            </a:pPr>
            <a:r>
              <a:rPr lang="en-IE" b="0" dirty="0">
                <a:solidFill>
                  <a:schemeClr val="tx1"/>
                </a:solidFill>
                <a:latin typeface="Museo Sans"/>
                <a:cs typeface="Museo Sans"/>
              </a:rPr>
              <a:t>2. Water harvesting project – Plant watering</a:t>
            </a:r>
          </a:p>
          <a:p>
            <a:pPr marL="285750" indent="-285750">
              <a:buFont typeface="Wingdings" panose="05000000000000000000" pitchFamily="2" charset="2"/>
              <a:buChar char="ü"/>
            </a:pPr>
            <a:endParaRPr lang="en-GB" b="0" dirty="0">
              <a:solidFill>
                <a:srgbClr val="000000"/>
              </a:solidFill>
              <a:latin typeface="Museo Sans"/>
              <a:cs typeface="Museo Sans"/>
            </a:endParaRPr>
          </a:p>
          <a:p>
            <a:pPr marL="285750" indent="-285750">
              <a:buFont typeface="Wingdings" panose="05000000000000000000" pitchFamily="2" charset="2"/>
              <a:buChar char="ü"/>
            </a:pPr>
            <a:r>
              <a:rPr lang="en-GB" b="0" dirty="0">
                <a:solidFill>
                  <a:srgbClr val="000000"/>
                </a:solidFill>
                <a:latin typeface="Museo Sans"/>
                <a:cs typeface="Museo Sans"/>
              </a:rPr>
              <a:t>3. Sensory gardens </a:t>
            </a:r>
            <a:r>
              <a:rPr lang="en-IE" b="0" dirty="0">
                <a:solidFill>
                  <a:schemeClr val="tx1"/>
                </a:solidFill>
                <a:latin typeface="Museo Sans"/>
                <a:cs typeface="Museo Sans"/>
              </a:rPr>
              <a:t>– </a:t>
            </a:r>
            <a:r>
              <a:rPr lang="en-GB" b="0" dirty="0">
                <a:solidFill>
                  <a:srgbClr val="000000"/>
                </a:solidFill>
                <a:latin typeface="Museo Sans"/>
                <a:cs typeface="Museo Sans"/>
              </a:rPr>
              <a:t>Universal access</a:t>
            </a:r>
          </a:p>
          <a:p>
            <a:endParaRPr lang="en-GB" b="0" dirty="0">
              <a:solidFill>
                <a:srgbClr val="000000"/>
              </a:solidFill>
              <a:latin typeface="Museo Sans"/>
              <a:cs typeface="Museo Sans"/>
            </a:endParaRPr>
          </a:p>
          <a:p>
            <a:pPr marL="285750" indent="-285750">
              <a:buFont typeface="Wingdings" panose="05000000000000000000" pitchFamily="2" charset="2"/>
              <a:buChar char="ü"/>
            </a:pPr>
            <a:r>
              <a:rPr lang="en-GB" b="0" dirty="0">
                <a:solidFill>
                  <a:srgbClr val="000000"/>
                </a:solidFill>
                <a:latin typeface="Museo Sans"/>
                <a:cs typeface="Museo Sans"/>
              </a:rPr>
              <a:t>4. National Spring Clean – Participation is key</a:t>
            </a:r>
          </a:p>
          <a:p>
            <a:r>
              <a:rPr lang="en-GB" b="0" dirty="0">
                <a:solidFill>
                  <a:srgbClr val="000000"/>
                </a:solidFill>
                <a:latin typeface="Museo Sans"/>
                <a:cs typeface="Museo Sans"/>
              </a:rPr>
              <a:t>      Dual points awarded in the litter and</a:t>
            </a:r>
          </a:p>
          <a:p>
            <a:r>
              <a:rPr lang="en-GB" b="0" dirty="0">
                <a:solidFill>
                  <a:srgbClr val="000000"/>
                </a:solidFill>
                <a:latin typeface="Museo Sans"/>
                <a:cs typeface="Museo Sans"/>
              </a:rPr>
              <a:t>      community category</a:t>
            </a:r>
          </a:p>
          <a:p>
            <a:pPr marL="285750" indent="-285750">
              <a:buFont typeface="Wingdings" panose="05000000000000000000" pitchFamily="2" charset="2"/>
              <a:buChar char="ü"/>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algn="just"/>
            <a:endParaRPr lang="en-GB" dirty="0">
              <a:solidFill>
                <a:srgbClr val="00B05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algn="just"/>
            <a:endParaRPr lang="en-GB" sz="1600" dirty="0">
              <a:solidFill>
                <a:srgbClr val="00B05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a:lnSpc>
                <a:spcPts val="1075"/>
              </a:lnSpc>
            </a:pPr>
            <a:r>
              <a:rPr lang="en-GB" sz="900" spc="-50" dirty="0">
                <a:solidFill>
                  <a:srgbClr val="3B5B73"/>
                </a:solidFill>
                <a:latin typeface="MuseoSans-300"/>
                <a:cs typeface="MuseoSans-300"/>
              </a:rPr>
              <a:t>                9</a:t>
            </a:r>
            <a:endParaRPr sz="900" dirty="0">
              <a:latin typeface="MuseoSans-300"/>
              <a:cs typeface="MuseoSans-300"/>
            </a:endParaRPr>
          </a:p>
        </p:txBody>
      </p:sp>
      <p:pic>
        <p:nvPicPr>
          <p:cNvPr id="16" name="Picture 15" descr="A sign in the woods&#10;&#10;Description automatically generated">
            <a:extLst>
              <a:ext uri="{FF2B5EF4-FFF2-40B4-BE49-F238E27FC236}">
                <a16:creationId xmlns:a16="http://schemas.microsoft.com/office/drawing/2014/main" id="{4EB1134E-9EFA-E9E3-86E8-6C90D8C32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8687" y="2396242"/>
            <a:ext cx="3320535" cy="2490401"/>
          </a:xfrm>
          <a:prstGeom prst="rect">
            <a:avLst/>
          </a:prstGeom>
        </p:spPr>
      </p:pic>
      <p:sp>
        <p:nvSpPr>
          <p:cNvPr id="19" name="TextBox 18">
            <a:extLst>
              <a:ext uri="{FF2B5EF4-FFF2-40B4-BE49-F238E27FC236}">
                <a16:creationId xmlns:a16="http://schemas.microsoft.com/office/drawing/2014/main" id="{68CB2814-3903-DA7A-E107-1BAA12C309D8}"/>
              </a:ext>
            </a:extLst>
          </p:cNvPr>
          <p:cNvSpPr txBox="1"/>
          <p:nvPr/>
        </p:nvSpPr>
        <p:spPr>
          <a:xfrm>
            <a:off x="4927600" y="4537076"/>
            <a:ext cx="3125962" cy="830997"/>
          </a:xfrm>
          <a:prstGeom prst="rect">
            <a:avLst/>
          </a:prstGeom>
          <a:noFill/>
        </p:spPr>
        <p:txBody>
          <a:bodyPr wrap="square" rtlCol="0">
            <a:spAutoFit/>
          </a:bodyPr>
          <a:lstStyle/>
          <a:p>
            <a:pPr algn="ctr"/>
            <a:endParaRPr lang="en-GB" sz="1200" dirty="0">
              <a:latin typeface="MuseoSans-700"/>
            </a:endParaRPr>
          </a:p>
          <a:p>
            <a:pPr algn="ctr"/>
            <a:endParaRPr lang="en-IE" sz="1200" dirty="0">
              <a:latin typeface="MuseoSans-700"/>
            </a:endParaRPr>
          </a:p>
          <a:p>
            <a:pPr algn="ctr"/>
            <a:r>
              <a:rPr lang="en-IE" sz="1200" dirty="0">
                <a:latin typeface="MuseoSans-700"/>
              </a:rPr>
              <a:t> </a:t>
            </a:r>
            <a:r>
              <a:rPr lang="en-IE" sz="1200" b="1" dirty="0">
                <a:latin typeface="MuseoSans-700"/>
              </a:rPr>
              <a:t>Kill, Co. Kildare – Know your plants signage </a:t>
            </a:r>
            <a:r>
              <a:rPr lang="en-IE" sz="1000" dirty="0">
                <a:latin typeface="MuseoSans-700"/>
              </a:rPr>
              <a:t>(Courtesy Ann O’Leary)</a:t>
            </a:r>
            <a:endParaRPr lang="en-GB" sz="1000" dirty="0">
              <a:latin typeface="MuseoSans-700"/>
            </a:endParaRPr>
          </a:p>
        </p:txBody>
      </p:sp>
    </p:spTree>
    <p:extLst>
      <p:ext uri="{BB962C8B-B14F-4D97-AF65-F5344CB8AC3E}">
        <p14:creationId xmlns:p14="http://schemas.microsoft.com/office/powerpoint/2010/main" val="2457083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015700" cy="397545"/>
          </a:xfrm>
          <a:prstGeom prst="rect">
            <a:avLst/>
          </a:prstGeom>
        </p:spPr>
        <p:txBody>
          <a:bodyPr vert="horz" wrap="square" lIns="0" tIns="12700" rIns="0" bIns="0" rtlCol="0">
            <a:spAutoFit/>
          </a:bodyPr>
          <a:lstStyle/>
          <a:p>
            <a:pPr marL="12700">
              <a:lnSpc>
                <a:spcPts val="2960"/>
              </a:lnSpc>
              <a:spcBef>
                <a:spcPts val="100"/>
              </a:spcBef>
            </a:pPr>
            <a:r>
              <a:rPr lang="en-GB" spc="-10" dirty="0"/>
              <a:t>TidyTowns Environmental Awareness Projects: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734839" y="1393796"/>
            <a:ext cx="6764020" cy="2047997"/>
          </a:xfrm>
          <a:prstGeom prst="rect">
            <a:avLst/>
          </a:prstGeom>
        </p:spPr>
        <p:txBody>
          <a:bodyPr vert="horz" wrap="square" lIns="0" tIns="77470" rIns="0" bIns="0" rtlCol="0">
            <a:spAutoFit/>
          </a:bodyPr>
          <a:lstStyle/>
          <a:p>
            <a:pPr marL="285750" indent="-285750" algn="just">
              <a:buFont typeface="Wingdings" panose="05000000000000000000" pitchFamily="2" charset="2"/>
              <a:buChar char="ü"/>
            </a:pPr>
            <a:r>
              <a:rPr lang="en-IE" b="0" dirty="0">
                <a:solidFill>
                  <a:schemeClr val="tx1"/>
                </a:solidFill>
              </a:rPr>
              <a:t>5. Kill, Co. Kildare </a:t>
            </a:r>
            <a:r>
              <a:rPr lang="en-GB" b="0" dirty="0">
                <a:solidFill>
                  <a:schemeClr val="tx1"/>
                </a:solidFill>
                <a:latin typeface="Museo Sans"/>
                <a:cs typeface="Museo Sans"/>
              </a:rPr>
              <a:t>– </a:t>
            </a:r>
            <a:r>
              <a:rPr lang="en-IE" b="0" dirty="0">
                <a:solidFill>
                  <a:schemeClr val="tx1"/>
                </a:solidFill>
              </a:rPr>
              <a:t>Butterfly and Bee flower beds </a:t>
            </a:r>
            <a:r>
              <a:rPr lang="en-IE" sz="1200" b="0" dirty="0">
                <a:solidFill>
                  <a:schemeClr val="tx1"/>
                </a:solidFill>
                <a:latin typeface="MuseoSans-700"/>
              </a:rPr>
              <a:t>(Courtesy Ann O’Leary)</a:t>
            </a:r>
            <a:endParaRPr lang="en-IE" sz="1200" b="0" dirty="0">
              <a:solidFill>
                <a:schemeClr val="tx1"/>
              </a:solidFill>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algn="just"/>
            <a:endParaRPr lang="en-GB" dirty="0">
              <a:solidFill>
                <a:srgbClr val="00B05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algn="just"/>
            <a:endParaRPr lang="en-GB" sz="1600" dirty="0">
              <a:solidFill>
                <a:srgbClr val="00B05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a:lnSpc>
                <a:spcPts val="1075"/>
              </a:lnSpc>
            </a:pPr>
            <a:r>
              <a:rPr sz="900" spc="15" dirty="0">
                <a:solidFill>
                  <a:srgbClr val="3B5B73"/>
                </a:solidFill>
                <a:latin typeface="MuseoSans-300"/>
                <a:cs typeface="MuseoSans-300"/>
              </a:rPr>
              <a:t> </a:t>
            </a:r>
            <a:r>
              <a:rPr lang="en-GB" sz="900" spc="15" dirty="0">
                <a:solidFill>
                  <a:srgbClr val="3B5B73"/>
                </a:solidFill>
                <a:latin typeface="MuseoSans-300"/>
                <a:cs typeface="MuseoSans-300"/>
              </a:rPr>
              <a:t>        </a:t>
            </a:r>
            <a:r>
              <a:rPr lang="en-GB" sz="900" spc="-50" dirty="0">
                <a:solidFill>
                  <a:srgbClr val="3B5B73"/>
                </a:solidFill>
                <a:latin typeface="MuseoSans-300"/>
                <a:cs typeface="MuseoSans-300"/>
              </a:rPr>
              <a:t>10</a:t>
            </a:r>
            <a:endParaRPr sz="900" dirty="0">
              <a:latin typeface="MuseoSans-300"/>
              <a:cs typeface="MuseoSans-300"/>
            </a:endParaRPr>
          </a:p>
        </p:txBody>
      </p:sp>
      <p:pic>
        <p:nvPicPr>
          <p:cNvPr id="9" name="Picture 8" descr="A house with flowers and plants&#10;&#10;Description automatically generated">
            <a:extLst>
              <a:ext uri="{FF2B5EF4-FFF2-40B4-BE49-F238E27FC236}">
                <a16:creationId xmlns:a16="http://schemas.microsoft.com/office/drawing/2014/main" id="{736E2CD2-0DA7-309A-FE4A-54FAE4985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69101" y="1885291"/>
            <a:ext cx="3372378" cy="3200400"/>
          </a:xfrm>
          <a:prstGeom prst="rect">
            <a:avLst/>
          </a:prstGeom>
        </p:spPr>
      </p:pic>
      <p:pic>
        <p:nvPicPr>
          <p:cNvPr id="10" name="Picture 9" descr="A sign in a garden&#10;&#10;Description automatically generated">
            <a:extLst>
              <a:ext uri="{FF2B5EF4-FFF2-40B4-BE49-F238E27FC236}">
                <a16:creationId xmlns:a16="http://schemas.microsoft.com/office/drawing/2014/main" id="{0DBA2C4E-DAFF-3380-3C32-CF6D0C7CA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968" y="1793879"/>
            <a:ext cx="3200399" cy="3372378"/>
          </a:xfrm>
          <a:prstGeom prst="rect">
            <a:avLst/>
          </a:prstGeom>
        </p:spPr>
      </p:pic>
    </p:spTree>
    <p:extLst>
      <p:ext uri="{BB962C8B-B14F-4D97-AF65-F5344CB8AC3E}">
        <p14:creationId xmlns:p14="http://schemas.microsoft.com/office/powerpoint/2010/main" val="1927156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C6C55-79C4-B6DA-A1CA-F0EB4F89EFB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87B3520-A48D-3C67-6111-1EEE36591CB5}"/>
              </a:ext>
            </a:extLst>
          </p:cNvPr>
          <p:cNvSpPr txBox="1">
            <a:spLocks noGrp="1"/>
          </p:cNvSpPr>
          <p:nvPr>
            <p:ph type="title"/>
          </p:nvPr>
        </p:nvSpPr>
        <p:spPr>
          <a:xfrm>
            <a:off x="744000" y="598935"/>
            <a:ext cx="7930100" cy="397545"/>
          </a:xfrm>
          <a:prstGeom prst="rect">
            <a:avLst/>
          </a:prstGeom>
        </p:spPr>
        <p:txBody>
          <a:bodyPr vert="horz" wrap="square" lIns="0" tIns="12700" rIns="0" bIns="0" rtlCol="0" anchor="t">
            <a:spAutoFit/>
          </a:bodyPr>
          <a:lstStyle/>
          <a:p>
            <a:pPr marL="12700" algn="l">
              <a:lnSpc>
                <a:spcPts val="2960"/>
              </a:lnSpc>
              <a:spcBef>
                <a:spcPts val="100"/>
              </a:spcBef>
            </a:pPr>
            <a:r>
              <a:rPr lang="en-GB" spc="-10" dirty="0"/>
              <a:t>Grant and Funding Opportunities:</a:t>
            </a:r>
            <a:endParaRPr lang="en-IE" spc="-10" dirty="0"/>
          </a:p>
        </p:txBody>
      </p:sp>
      <p:pic>
        <p:nvPicPr>
          <p:cNvPr id="3" name="object 3">
            <a:extLst>
              <a:ext uri="{FF2B5EF4-FFF2-40B4-BE49-F238E27FC236}">
                <a16:creationId xmlns:a16="http://schemas.microsoft.com/office/drawing/2014/main" id="{FAC69379-B279-85B7-0ADF-266454C1873E}"/>
              </a:ext>
            </a:extLst>
          </p:cNvPr>
          <p:cNvPicPr/>
          <p:nvPr/>
        </p:nvPicPr>
        <p:blipFill>
          <a:blip r:embed="rId3" cstate="print"/>
          <a:stretch>
            <a:fillRect/>
          </a:stretch>
        </p:blipFill>
        <p:spPr>
          <a:xfrm>
            <a:off x="7587012" y="181524"/>
            <a:ext cx="695323" cy="316640"/>
          </a:xfrm>
          <a:prstGeom prst="rect">
            <a:avLst/>
          </a:prstGeom>
        </p:spPr>
      </p:pic>
      <p:sp>
        <p:nvSpPr>
          <p:cNvPr id="4" name="object 4">
            <a:extLst>
              <a:ext uri="{FF2B5EF4-FFF2-40B4-BE49-F238E27FC236}">
                <a16:creationId xmlns:a16="http://schemas.microsoft.com/office/drawing/2014/main" id="{3AED384D-5A26-E30E-A316-AC9E9B6676D7}"/>
              </a:ext>
            </a:extLst>
          </p:cNvPr>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a:extLst>
              <a:ext uri="{FF2B5EF4-FFF2-40B4-BE49-F238E27FC236}">
                <a16:creationId xmlns:a16="http://schemas.microsoft.com/office/drawing/2014/main" id="{40654D18-FC66-E92D-84D5-801E42A3229C}"/>
              </a:ext>
            </a:extLst>
          </p:cNvPr>
          <p:cNvSpPr txBox="1">
            <a:spLocks noGrp="1"/>
          </p:cNvSpPr>
          <p:nvPr>
            <p:ph type="body" idx="1"/>
          </p:nvPr>
        </p:nvSpPr>
        <p:spPr>
          <a:xfrm>
            <a:off x="851905" y="1168116"/>
            <a:ext cx="7084590" cy="4094711"/>
          </a:xfrm>
          <a:prstGeom prst="rect">
            <a:avLst/>
          </a:prstGeom>
        </p:spPr>
        <p:txBody>
          <a:bodyPr vert="horz" wrap="square" lIns="0" tIns="77470" rIns="0" bIns="0" rtlCol="0" anchor="t">
            <a:spAutoFit/>
          </a:bodyPr>
          <a:lstStyle/>
          <a:p>
            <a:pPr algn="l">
              <a:spcBef>
                <a:spcPts val="610"/>
              </a:spcBef>
            </a:pPr>
            <a:r>
              <a:rPr lang="en-IE" dirty="0">
                <a:solidFill>
                  <a:srgbClr val="00B050"/>
                </a:solidFill>
              </a:rPr>
              <a:t>Anti-Litter and Anti-Graffiti Awareness Grants:</a:t>
            </a:r>
          </a:p>
          <a:p>
            <a:pPr marL="742950" lvl="1" indent="-285750" algn="l">
              <a:buFont typeface="Arial"/>
              <a:buChar char="•"/>
            </a:pPr>
            <a:r>
              <a:rPr lang="en-IE" sz="1600" dirty="0">
                <a:solidFill>
                  <a:schemeClr val="tx1"/>
                </a:solidFill>
                <a:latin typeface="MuseoSans-700"/>
                <a:cs typeface="Calibri"/>
              </a:rPr>
              <a:t>Promotes public awareness, education, and community engagement relating to litter, waste management, graffiti removal, etc.</a:t>
            </a:r>
            <a:endParaRPr lang="en-IE" sz="1600" b="0" dirty="0">
              <a:solidFill>
                <a:schemeClr val="tx1"/>
              </a:solidFill>
              <a:latin typeface="MuseoSans-700"/>
              <a:cs typeface="Calibri"/>
            </a:endParaRPr>
          </a:p>
          <a:p>
            <a:pPr marL="742950" lvl="1" indent="-285750" algn="l">
              <a:buFont typeface="Arial"/>
              <a:buChar char="•"/>
            </a:pPr>
            <a:r>
              <a:rPr lang="en-IE" sz="1600" dirty="0">
                <a:solidFill>
                  <a:schemeClr val="tx1"/>
                </a:solidFill>
                <a:latin typeface="MuseoSans-700"/>
                <a:cs typeface="Calibri"/>
              </a:rPr>
              <a:t>Receive 70% of expenditure. Max €1,000</a:t>
            </a:r>
            <a:endParaRPr lang="en-IE" sz="1600" b="0" dirty="0">
              <a:solidFill>
                <a:schemeClr val="tx1"/>
              </a:solidFill>
              <a:latin typeface="MuseoSans-700"/>
              <a:cs typeface="Calibri"/>
            </a:endParaRPr>
          </a:p>
          <a:p>
            <a:pPr marL="742950" lvl="1" indent="-285750" algn="l">
              <a:buFont typeface="Arial"/>
              <a:buChar char="•"/>
            </a:pPr>
            <a:r>
              <a:rPr lang="en-IE" sz="1600" dirty="0">
                <a:solidFill>
                  <a:schemeClr val="tx1"/>
                </a:solidFill>
                <a:latin typeface="MuseoSans-700"/>
                <a:cs typeface="Calibri"/>
              </a:rPr>
              <a:t>Provide support with applying for grants</a:t>
            </a:r>
          </a:p>
          <a:p>
            <a:pPr marL="742950" lvl="1" indent="-285750" algn="l">
              <a:buFont typeface="Arial"/>
              <a:buChar char="•"/>
            </a:pPr>
            <a:r>
              <a:rPr lang="en-IE" sz="1600" dirty="0">
                <a:solidFill>
                  <a:schemeClr val="tx1"/>
                </a:solidFill>
                <a:latin typeface="MuseoSans-700"/>
                <a:cs typeface="Calibri"/>
              </a:rPr>
              <a:t>Projects completed by September annually</a:t>
            </a:r>
          </a:p>
          <a:p>
            <a:pPr marL="742950" lvl="1" indent="-285750" algn="l">
              <a:buFont typeface="Arial"/>
              <a:buChar char="•"/>
            </a:pPr>
            <a:r>
              <a:rPr lang="en-IE" sz="1600" b="0" dirty="0">
                <a:solidFill>
                  <a:schemeClr val="tx1"/>
                </a:solidFill>
                <a:latin typeface="MuseoSans-700"/>
                <a:cs typeface="Calibri"/>
              </a:rPr>
              <a:t>Awaiting details from the Department</a:t>
            </a:r>
          </a:p>
          <a:p>
            <a:pPr marL="285750" indent="-285750" algn="l">
              <a:buFont typeface="Wingdings"/>
              <a:buChar char="Ø"/>
            </a:pPr>
            <a:endParaRPr lang="en-IE" b="0" dirty="0">
              <a:solidFill>
                <a:schemeClr val="tx1"/>
              </a:solidFill>
            </a:endParaRPr>
          </a:p>
          <a:p>
            <a:pPr algn="l"/>
            <a:r>
              <a:rPr lang="en-IE" b="0" dirty="0">
                <a:solidFill>
                  <a:schemeClr val="tx1"/>
                </a:solidFill>
              </a:rPr>
              <a:t>          Contact: litter@longfordcoco.ie</a:t>
            </a:r>
          </a:p>
          <a:p>
            <a:pPr marL="285750" indent="-285750" algn="l">
              <a:buFont typeface="Wingdings"/>
              <a:buChar char="Ø"/>
            </a:pPr>
            <a:endParaRPr lang="en-IE" b="0" dirty="0">
              <a:solidFill>
                <a:srgbClr val="00B050"/>
              </a:solidFill>
              <a:cs typeface="Arial"/>
            </a:endParaRPr>
          </a:p>
          <a:p>
            <a:pPr algn="l">
              <a:spcBef>
                <a:spcPts val="610"/>
              </a:spcBef>
            </a:pPr>
            <a:r>
              <a:rPr lang="en-IE" dirty="0">
                <a:solidFill>
                  <a:srgbClr val="00B050"/>
                </a:solidFill>
              </a:rPr>
              <a:t>Cemetery Support Scheme:</a:t>
            </a:r>
          </a:p>
          <a:p>
            <a:pPr marL="742950" lvl="1" indent="-285750" algn="l">
              <a:buFont typeface="Arial"/>
              <a:buChar char="•"/>
            </a:pPr>
            <a:r>
              <a:rPr lang="en-IE" sz="1600" dirty="0">
                <a:solidFill>
                  <a:schemeClr val="tx1"/>
                </a:solidFill>
                <a:latin typeface="MuseoSans-700"/>
                <a:cs typeface="Calibri"/>
              </a:rPr>
              <a:t>Assists the maintenance and upkeep of cemeteries</a:t>
            </a:r>
          </a:p>
          <a:p>
            <a:pPr marL="742950" lvl="1" indent="-285750" algn="l">
              <a:buFont typeface="Arial"/>
              <a:buChar char="•"/>
            </a:pPr>
            <a:r>
              <a:rPr lang="en-IE" sz="1600" dirty="0">
                <a:solidFill>
                  <a:schemeClr val="tx1"/>
                </a:solidFill>
                <a:latin typeface="MuseoSans-700"/>
                <a:cs typeface="Calibri"/>
              </a:rPr>
              <a:t>Max €400 </a:t>
            </a:r>
            <a:r>
              <a:rPr lang="en-GB" sz="1400" b="0" dirty="0">
                <a:solidFill>
                  <a:schemeClr val="tx1"/>
                </a:solidFill>
                <a:latin typeface="Museo Sans"/>
                <a:cs typeface="Museo Sans"/>
              </a:rPr>
              <a:t>– </a:t>
            </a:r>
            <a:r>
              <a:rPr lang="en-GB" sz="1600" dirty="0">
                <a:solidFill>
                  <a:schemeClr val="tx1"/>
                </a:solidFill>
                <a:latin typeface="Museo Sans"/>
                <a:cs typeface="Museo Sans"/>
              </a:rPr>
              <a:t>You must </a:t>
            </a:r>
            <a:r>
              <a:rPr lang="en-GB" sz="1600" b="0" dirty="0">
                <a:solidFill>
                  <a:schemeClr val="tx1"/>
                </a:solidFill>
                <a:latin typeface="Museo Sans"/>
                <a:cs typeface="Museo Sans"/>
              </a:rPr>
              <a:t>supply</a:t>
            </a:r>
            <a:r>
              <a:rPr lang="en-GB" sz="1400" b="0" dirty="0">
                <a:solidFill>
                  <a:schemeClr val="tx1"/>
                </a:solidFill>
                <a:latin typeface="Museo Sans"/>
                <a:cs typeface="Museo Sans"/>
              </a:rPr>
              <a:t> </a:t>
            </a:r>
            <a:r>
              <a:rPr lang="en-IE" sz="1600" dirty="0">
                <a:solidFill>
                  <a:schemeClr val="tx1"/>
                </a:solidFill>
                <a:latin typeface="MuseoSans-700"/>
                <a:cs typeface="Calibri"/>
              </a:rPr>
              <a:t>receipts for costs incurred in previous year</a:t>
            </a:r>
            <a:endParaRPr lang="en-US" sz="1600" dirty="0">
              <a:solidFill>
                <a:schemeClr val="tx1"/>
              </a:solidFill>
              <a:latin typeface="MuseoSans-700"/>
              <a:cs typeface="Calibri"/>
            </a:endParaRPr>
          </a:p>
          <a:p>
            <a:pPr marL="742950" lvl="1" indent="-285750" algn="l">
              <a:buFont typeface="Arial"/>
              <a:buChar char="•"/>
            </a:pPr>
            <a:r>
              <a:rPr lang="en-IE" sz="1600" dirty="0">
                <a:solidFill>
                  <a:schemeClr val="tx1"/>
                </a:solidFill>
                <a:latin typeface="MuseoSans-700"/>
                <a:cs typeface="Calibri"/>
              </a:rPr>
              <a:t>1 grant per group per year</a:t>
            </a:r>
          </a:p>
          <a:p>
            <a:pPr marL="742950" lvl="1" indent="-285750" algn="l">
              <a:buFont typeface="Arial"/>
              <a:buChar char="•"/>
            </a:pPr>
            <a:endParaRPr lang="en-IE" sz="1600" dirty="0">
              <a:solidFill>
                <a:schemeClr val="tx1"/>
              </a:solidFill>
              <a:latin typeface="MuseoSans-700"/>
              <a:cs typeface="Calibri"/>
            </a:endParaRPr>
          </a:p>
          <a:p>
            <a:pPr algn="l"/>
            <a:r>
              <a:rPr lang="en-IE" b="0" dirty="0">
                <a:solidFill>
                  <a:schemeClr val="tx1"/>
                </a:solidFill>
                <a:cs typeface="Arial"/>
              </a:rPr>
              <a:t>          Contact: burials@longfordcoco.ie</a:t>
            </a:r>
          </a:p>
        </p:txBody>
      </p:sp>
      <p:sp>
        <p:nvSpPr>
          <p:cNvPr id="8" name="Slide Number Placeholder 7">
            <a:extLst>
              <a:ext uri="{FF2B5EF4-FFF2-40B4-BE49-F238E27FC236}">
                <a16:creationId xmlns:a16="http://schemas.microsoft.com/office/drawing/2014/main" id="{129369A5-D12F-EAE9-ABCC-331433257EE2}"/>
              </a:ext>
            </a:extLst>
          </p:cNvPr>
          <p:cNvSpPr>
            <a:spLocks noGrp="1"/>
          </p:cNvSpPr>
          <p:nvPr>
            <p:ph type="sldNum" sz="quarter" idx="7"/>
          </p:nvPr>
        </p:nvSpPr>
        <p:spPr>
          <a:xfrm>
            <a:off x="6327648" y="5320855"/>
            <a:ext cx="2021332" cy="138499"/>
          </a:xfrm>
        </p:spPr>
        <p:txBody>
          <a:bodyPr/>
          <a:lstStyle/>
          <a:p>
            <a:fld id="{B6F15528-21DE-4FAA-801E-634DDDAF4B2B}" type="slidenum">
              <a:rPr lang="en-IE" sz="900" smtClean="0">
                <a:latin typeface="MuseoSans-300"/>
              </a:rPr>
              <a:t>12</a:t>
            </a:fld>
            <a:endParaRPr lang="en-IE" sz="900" dirty="0">
              <a:latin typeface="MuseoSans-300"/>
            </a:endParaRPr>
          </a:p>
        </p:txBody>
      </p:sp>
      <p:pic>
        <p:nvPicPr>
          <p:cNvPr id="5" name="Picture 4" descr="A collage of a person picking up garbage&#10;&#10;Description automatically generated">
            <a:extLst>
              <a:ext uri="{FF2B5EF4-FFF2-40B4-BE49-F238E27FC236}">
                <a16:creationId xmlns:a16="http://schemas.microsoft.com/office/drawing/2014/main" id="{F86F7A40-7DE6-093E-E031-0F4221889E2D}"/>
              </a:ext>
            </a:extLst>
          </p:cNvPr>
          <p:cNvPicPr>
            <a:picLocks noChangeAspect="1"/>
          </p:cNvPicPr>
          <p:nvPr/>
        </p:nvPicPr>
        <p:blipFill>
          <a:blip r:embed="rId4"/>
          <a:stretch>
            <a:fillRect/>
          </a:stretch>
        </p:blipFill>
        <p:spPr>
          <a:xfrm>
            <a:off x="5622512" y="2098675"/>
            <a:ext cx="3094550" cy="1776379"/>
          </a:xfrm>
          <a:prstGeom prst="rect">
            <a:avLst/>
          </a:prstGeom>
        </p:spPr>
      </p:pic>
    </p:spTree>
    <p:extLst>
      <p:ext uri="{BB962C8B-B14F-4D97-AF65-F5344CB8AC3E}">
        <p14:creationId xmlns:p14="http://schemas.microsoft.com/office/powerpoint/2010/main" val="1790380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015700" cy="397545"/>
          </a:xfrm>
          <a:prstGeom prst="rect">
            <a:avLst/>
          </a:prstGeom>
        </p:spPr>
        <p:txBody>
          <a:bodyPr vert="horz" wrap="square" lIns="0" tIns="12700" rIns="0" bIns="0" rtlCol="0">
            <a:spAutoFit/>
          </a:bodyPr>
          <a:lstStyle/>
          <a:p>
            <a:pPr marL="12700">
              <a:lnSpc>
                <a:spcPts val="2960"/>
              </a:lnSpc>
              <a:spcBef>
                <a:spcPts val="100"/>
              </a:spcBef>
            </a:pPr>
            <a:r>
              <a:rPr lang="en-GB" spc="-10" dirty="0"/>
              <a:t>Contact Details: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56870" y="5299075"/>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1040984" y="2183552"/>
            <a:ext cx="1924165" cy="355225"/>
          </a:xfrm>
          <a:prstGeom prst="rect">
            <a:avLst/>
          </a:prstGeom>
        </p:spPr>
        <p:txBody>
          <a:bodyPr vert="horz" wrap="square" lIns="0" tIns="77470" rIns="0" bIns="0" rtlCol="0">
            <a:spAutoFit/>
          </a:bodyPr>
          <a:lstStyle/>
          <a:p>
            <a:pPr marL="12700" algn="l">
              <a:spcBef>
                <a:spcPts val="610"/>
              </a:spcBef>
            </a:pPr>
            <a:endParaRPr lang="en-IE" sz="1800" b="0" i="0" dirty="0">
              <a:solidFill>
                <a:schemeClr val="tx1"/>
              </a:solidFill>
              <a:effectLst/>
              <a:latin typeface="Rubik"/>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a:lnSpc>
                <a:spcPts val="1075"/>
              </a:lnSpc>
            </a:pPr>
            <a:endParaRPr sz="900" dirty="0">
              <a:latin typeface="MuseoSans-300"/>
              <a:cs typeface="MuseoSans-300"/>
            </a:endParaRPr>
          </a:p>
        </p:txBody>
      </p:sp>
      <p:sp>
        <p:nvSpPr>
          <p:cNvPr id="12" name="TextBox 11">
            <a:extLst>
              <a:ext uri="{FF2B5EF4-FFF2-40B4-BE49-F238E27FC236}">
                <a16:creationId xmlns:a16="http://schemas.microsoft.com/office/drawing/2014/main" id="{D9B390BE-FE84-D9B3-C902-F947C7E70ABB}"/>
              </a:ext>
            </a:extLst>
          </p:cNvPr>
          <p:cNvSpPr txBox="1"/>
          <p:nvPr/>
        </p:nvSpPr>
        <p:spPr>
          <a:xfrm>
            <a:off x="660266" y="1239203"/>
            <a:ext cx="3731851" cy="923330"/>
          </a:xfrm>
          <a:prstGeom prst="rect">
            <a:avLst/>
          </a:prstGeom>
          <a:noFill/>
        </p:spPr>
        <p:txBody>
          <a:bodyPr wrap="square" rtlCol="0">
            <a:spAutoFit/>
          </a:bodyPr>
          <a:lstStyle/>
          <a:p>
            <a:pPr marL="285750" indent="-285750" algn="l">
              <a:buFont typeface="Arial" panose="020B0604020202020204" pitchFamily="34" charset="0"/>
              <a:buChar char="•"/>
            </a:pPr>
            <a:endParaRPr lang="en-GB" sz="1600" spc="-10" dirty="0">
              <a:solidFill>
                <a:schemeClr val="tx1"/>
              </a:solidFill>
              <a:latin typeface="MuseoSans-700"/>
            </a:endParaRPr>
          </a:p>
          <a:p>
            <a:pPr algn="l"/>
            <a:endParaRPr lang="en-GB" sz="1500" spc="-10" dirty="0">
              <a:solidFill>
                <a:schemeClr val="tx1"/>
              </a:solidFill>
              <a:latin typeface="MuseoSans-700"/>
            </a:endParaRPr>
          </a:p>
          <a:p>
            <a:pPr marL="12700" algn="l">
              <a:spcBef>
                <a:spcPts val="610"/>
              </a:spcBef>
            </a:pPr>
            <a:r>
              <a:rPr lang="en-GB" sz="1800" b="0" i="0" spc="-10" dirty="0">
                <a:solidFill>
                  <a:schemeClr val="tx1"/>
                </a:solidFill>
                <a:effectLst/>
                <a:latin typeface="Rubik"/>
              </a:rPr>
              <a:t> </a:t>
            </a:r>
            <a:endParaRPr lang="en-IE" sz="1800" b="0" i="0" dirty="0">
              <a:solidFill>
                <a:schemeClr val="tx1"/>
              </a:solidFill>
              <a:effectLst/>
              <a:latin typeface="Rubik"/>
            </a:endParaRPr>
          </a:p>
        </p:txBody>
      </p:sp>
      <p:sp>
        <p:nvSpPr>
          <p:cNvPr id="20" name="TextBox 19">
            <a:extLst>
              <a:ext uri="{FF2B5EF4-FFF2-40B4-BE49-F238E27FC236}">
                <a16:creationId xmlns:a16="http://schemas.microsoft.com/office/drawing/2014/main" id="{34AEB446-076F-52FF-5AF0-00FD24EBA422}"/>
              </a:ext>
            </a:extLst>
          </p:cNvPr>
          <p:cNvSpPr txBox="1"/>
          <p:nvPr/>
        </p:nvSpPr>
        <p:spPr>
          <a:xfrm>
            <a:off x="731300" y="1530778"/>
            <a:ext cx="7911737" cy="3170099"/>
          </a:xfrm>
          <a:prstGeom prst="rect">
            <a:avLst/>
          </a:prstGeom>
          <a:noFill/>
        </p:spPr>
        <p:txBody>
          <a:bodyPr wrap="square" rtlCol="0">
            <a:spAutoFit/>
          </a:bodyPr>
          <a:lstStyle/>
          <a:p>
            <a:pPr algn="l"/>
            <a:r>
              <a:rPr lang="en-GB" sz="1600" spc="-10" dirty="0">
                <a:solidFill>
                  <a:schemeClr val="tx1"/>
                </a:solidFill>
                <a:latin typeface="MuseoSans-700"/>
              </a:rPr>
              <a:t>Carla McGoey</a:t>
            </a:r>
            <a:r>
              <a:rPr lang="en-GB" sz="1600" b="0" spc="-10" dirty="0">
                <a:solidFill>
                  <a:schemeClr val="tx1"/>
                </a:solidFill>
                <a:latin typeface="MuseoSans-700"/>
              </a:rPr>
              <a:t> </a:t>
            </a:r>
            <a:endParaRPr lang="en-GB" sz="1600" b="0" dirty="0">
              <a:solidFill>
                <a:srgbClr val="000000"/>
              </a:solidFill>
              <a:latin typeface="Museo Sans"/>
              <a:cs typeface="Museo Sans"/>
            </a:endParaRPr>
          </a:p>
          <a:p>
            <a:r>
              <a:rPr lang="en-GB" sz="1600" b="0" dirty="0">
                <a:solidFill>
                  <a:srgbClr val="000000"/>
                </a:solidFill>
                <a:latin typeface="Museo Sans"/>
                <a:cs typeface="Museo Sans"/>
              </a:rPr>
              <a:t>Environmental Awareness Officer</a:t>
            </a:r>
          </a:p>
          <a:p>
            <a:pPr algn="l"/>
            <a:r>
              <a:rPr lang="en-GB" sz="1600" spc="-10" dirty="0">
                <a:solidFill>
                  <a:schemeClr val="tx1"/>
                </a:solidFill>
                <a:latin typeface="MuseoSans-700"/>
                <a:hlinkClick r:id="rId3"/>
              </a:rPr>
              <a:t>cmcgoey@Longfordcoco.ie</a:t>
            </a:r>
            <a:endParaRPr lang="en-GB" sz="1600" spc="-10" dirty="0">
              <a:solidFill>
                <a:schemeClr val="tx1"/>
              </a:solidFill>
              <a:latin typeface="MuseoSans-700"/>
            </a:endParaRPr>
          </a:p>
          <a:p>
            <a:pPr algn="l"/>
            <a:endParaRPr lang="en-GB" sz="1500" spc="-10" dirty="0">
              <a:solidFill>
                <a:schemeClr val="tx1"/>
              </a:solidFill>
              <a:latin typeface="MuseoSans-700"/>
            </a:endParaRPr>
          </a:p>
          <a:p>
            <a:pPr algn="l"/>
            <a:endParaRPr lang="en-GB" sz="1500" spc="-10" dirty="0">
              <a:solidFill>
                <a:schemeClr val="tx1"/>
              </a:solidFill>
              <a:latin typeface="MuseoSans-700"/>
            </a:endParaRPr>
          </a:p>
          <a:p>
            <a:pPr algn="l"/>
            <a:endParaRPr lang="en-GB" sz="1500" spc="-10" dirty="0">
              <a:solidFill>
                <a:schemeClr val="tx1"/>
              </a:solidFill>
              <a:latin typeface="MuseoSans-700"/>
            </a:endParaRPr>
          </a:p>
          <a:p>
            <a:pPr algn="l"/>
            <a:r>
              <a:rPr lang="en-GB" sz="1500" spc="-10" dirty="0">
                <a:solidFill>
                  <a:schemeClr val="tx1"/>
                </a:solidFill>
                <a:latin typeface="MuseoSans-700"/>
              </a:rPr>
              <a:t>			</a:t>
            </a:r>
            <a:r>
              <a:rPr lang="en-GB" sz="1600" spc="-10" dirty="0">
                <a:solidFill>
                  <a:schemeClr val="tx1"/>
                </a:solidFill>
                <a:latin typeface="MuseoSans-700"/>
              </a:rPr>
              <a:t>                 #Longford</a:t>
            </a:r>
          </a:p>
          <a:p>
            <a:pPr algn="l"/>
            <a:r>
              <a:rPr lang="en-GB" sz="1600" spc="-10" dirty="0">
                <a:solidFill>
                  <a:schemeClr val="tx1"/>
                </a:solidFill>
                <a:latin typeface="MuseoSans-700"/>
              </a:rPr>
              <a:t>			                 #YourCouncil</a:t>
            </a:r>
          </a:p>
          <a:p>
            <a:pPr algn="l"/>
            <a:endParaRPr lang="en-GB" sz="1500" spc="-10" dirty="0">
              <a:solidFill>
                <a:schemeClr val="tx1"/>
              </a:solidFill>
              <a:latin typeface="MuseoSans-700"/>
            </a:endParaRPr>
          </a:p>
          <a:p>
            <a:pPr algn="l"/>
            <a:endParaRPr lang="en-GB" sz="1500" spc="-10" dirty="0">
              <a:solidFill>
                <a:schemeClr val="tx1"/>
              </a:solidFill>
              <a:latin typeface="MuseoSans-700"/>
            </a:endParaRPr>
          </a:p>
          <a:p>
            <a:pPr algn="l"/>
            <a:endParaRPr lang="en-GB" sz="1500" spc="-10" dirty="0">
              <a:solidFill>
                <a:schemeClr val="tx1"/>
              </a:solidFill>
              <a:latin typeface="MuseoSans-700"/>
            </a:endParaRPr>
          </a:p>
          <a:p>
            <a:pPr algn="l"/>
            <a:endParaRPr lang="en-GB" sz="1500" spc="-10" dirty="0">
              <a:solidFill>
                <a:schemeClr val="tx1"/>
              </a:solidFill>
              <a:latin typeface="MuseoSans-700"/>
            </a:endParaRPr>
          </a:p>
          <a:p>
            <a:pPr algn="l"/>
            <a:endParaRPr lang="en-GB" sz="1500" spc="-10" dirty="0">
              <a:solidFill>
                <a:schemeClr val="tx1"/>
              </a:solidFill>
              <a:latin typeface="MuseoSans-700"/>
            </a:endParaRPr>
          </a:p>
        </p:txBody>
      </p:sp>
      <p:pic>
        <p:nvPicPr>
          <p:cNvPr id="21" name="Picture 20">
            <a:extLst>
              <a:ext uri="{FF2B5EF4-FFF2-40B4-BE49-F238E27FC236}">
                <a16:creationId xmlns:a16="http://schemas.microsoft.com/office/drawing/2014/main" id="{0A840786-811C-A221-0D13-78B1A2E25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074" y="2098438"/>
            <a:ext cx="580294" cy="582973"/>
          </a:xfrm>
          <a:prstGeom prst="rect">
            <a:avLst/>
          </a:prstGeom>
        </p:spPr>
      </p:pic>
      <p:pic>
        <p:nvPicPr>
          <p:cNvPr id="23" name="Picture 22">
            <a:extLst>
              <a:ext uri="{FF2B5EF4-FFF2-40B4-BE49-F238E27FC236}">
                <a16:creationId xmlns:a16="http://schemas.microsoft.com/office/drawing/2014/main" id="{DB72C3DF-AFA1-3E06-FAAA-A3959F675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3681" y="2140082"/>
            <a:ext cx="580294" cy="567398"/>
          </a:xfrm>
          <a:prstGeom prst="rect">
            <a:avLst/>
          </a:prstGeom>
        </p:spPr>
      </p:pic>
      <p:pic>
        <p:nvPicPr>
          <p:cNvPr id="24" name="Picture 23">
            <a:extLst>
              <a:ext uri="{FF2B5EF4-FFF2-40B4-BE49-F238E27FC236}">
                <a16:creationId xmlns:a16="http://schemas.microsoft.com/office/drawing/2014/main" id="{E4FBB01B-BE50-930E-2DA2-52215B05FD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3815" y="2162533"/>
            <a:ext cx="619174" cy="452473"/>
          </a:xfrm>
          <a:prstGeom prst="rect">
            <a:avLst/>
          </a:prstGeom>
        </p:spPr>
      </p:pic>
      <p:pic>
        <p:nvPicPr>
          <p:cNvPr id="11" name="Picture 10" descr="A close-up of a person smiling&#10;&#10;Description automatically generated">
            <a:extLst>
              <a:ext uri="{FF2B5EF4-FFF2-40B4-BE49-F238E27FC236}">
                <a16:creationId xmlns:a16="http://schemas.microsoft.com/office/drawing/2014/main" id="{58B8AC8B-B7E0-B28E-E9C3-3FC5DDCC8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270" y="2758620"/>
            <a:ext cx="1524000" cy="2223631"/>
          </a:xfrm>
          <a:prstGeom prst="rect">
            <a:avLst/>
          </a:prstGeom>
        </p:spPr>
      </p:pic>
      <p:pic>
        <p:nvPicPr>
          <p:cNvPr id="1026" name="Picture 2">
            <a:extLst>
              <a:ext uri="{FF2B5EF4-FFF2-40B4-BE49-F238E27FC236}">
                <a16:creationId xmlns:a16="http://schemas.microsoft.com/office/drawing/2014/main" id="{8DBD608E-3EC2-13C3-1693-1654E31056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7479" y="2098438"/>
            <a:ext cx="682665" cy="603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559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747962" y="1685387"/>
            <a:ext cx="6764020" cy="1755609"/>
          </a:xfrm>
          <a:prstGeom prst="rect">
            <a:avLst/>
          </a:prstGeom>
        </p:spPr>
        <p:txBody>
          <a:bodyPr vert="horz" wrap="square" lIns="0" tIns="77470" rIns="0" bIns="0" rtlCol="0">
            <a:spAutoFit/>
          </a:bodyPr>
          <a:lstStyle/>
          <a:p>
            <a:pPr marL="12700">
              <a:lnSpc>
                <a:spcPct val="100000"/>
              </a:lnSpc>
              <a:spcBef>
                <a:spcPts val="610"/>
              </a:spcBef>
            </a:pPr>
            <a:endParaRPr lang="en-GB" sz="800" b="0" spc="-10" dirty="0">
              <a:solidFill>
                <a:schemeClr val="tx1"/>
              </a:solidFill>
            </a:endParaRPr>
          </a:p>
          <a:p>
            <a:pPr marL="12700" algn="ctr">
              <a:lnSpc>
                <a:spcPct val="100000"/>
              </a:lnSpc>
              <a:spcBef>
                <a:spcPts val="610"/>
              </a:spcBef>
            </a:pPr>
            <a:endParaRPr lang="en-GB" sz="2000" spc="-10" dirty="0">
              <a:solidFill>
                <a:srgbClr val="00B050"/>
              </a:solidFill>
            </a:endParaRPr>
          </a:p>
          <a:p>
            <a:pPr marL="12700" algn="ctr">
              <a:lnSpc>
                <a:spcPct val="100000"/>
              </a:lnSpc>
              <a:spcBef>
                <a:spcPts val="610"/>
              </a:spcBef>
            </a:pPr>
            <a:r>
              <a:rPr lang="en-GB" sz="4800" spc="-10" dirty="0">
                <a:solidFill>
                  <a:srgbClr val="00B050"/>
                </a:solidFill>
              </a:rPr>
              <a:t>THANK YOU</a:t>
            </a:r>
          </a:p>
          <a:p>
            <a:pPr marL="12700">
              <a:lnSpc>
                <a:spcPct val="100000"/>
              </a:lnSpc>
              <a:spcBef>
                <a:spcPts val="610"/>
              </a:spcBef>
            </a:pPr>
            <a:endParaRPr lang="en-GB" sz="1800" b="0" spc="-10" dirty="0">
              <a:solidFill>
                <a:schemeClr val="tx1"/>
              </a:solidFill>
            </a:endParaRPr>
          </a:p>
        </p:txBody>
      </p:sp>
    </p:spTree>
    <p:extLst>
      <p:ext uri="{BB962C8B-B14F-4D97-AF65-F5344CB8AC3E}">
        <p14:creationId xmlns:p14="http://schemas.microsoft.com/office/powerpoint/2010/main" val="4105002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1B037C81-A174-62DD-835B-09E69C428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
            <a:ext cx="9042400" cy="5723708"/>
          </a:xfrm>
          <a:prstGeom prst="rect">
            <a:avLst/>
          </a:prstGeom>
        </p:spPr>
      </p:pic>
      <p:pic>
        <p:nvPicPr>
          <p:cNvPr id="11" name="Picture 10" descr="Icon&#10;&#10;Description automatically generated">
            <a:extLst>
              <a:ext uri="{FF2B5EF4-FFF2-40B4-BE49-F238E27FC236}">
                <a16:creationId xmlns:a16="http://schemas.microsoft.com/office/drawing/2014/main" id="{C0097C82-19FA-E5DE-AD45-A4F114785E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8"/>
            <a:ext cx="9044337" cy="5723708"/>
          </a:xfrm>
          <a:prstGeom prst="rect">
            <a:avLst/>
          </a:prstGeom>
        </p:spPr>
      </p:pic>
      <p:sp>
        <p:nvSpPr>
          <p:cNvPr id="5" name="object 5"/>
          <p:cNvSpPr txBox="1"/>
          <p:nvPr/>
        </p:nvSpPr>
        <p:spPr>
          <a:xfrm>
            <a:off x="2751006" y="5096650"/>
            <a:ext cx="1518920" cy="277495"/>
          </a:xfrm>
          <a:prstGeom prst="rect">
            <a:avLst/>
          </a:prstGeom>
        </p:spPr>
        <p:txBody>
          <a:bodyPr vert="horz" wrap="square" lIns="0" tIns="12700" rIns="0" bIns="0" rtlCol="0">
            <a:spAutoFit/>
          </a:bodyPr>
          <a:lstStyle/>
          <a:p>
            <a:pPr marL="12700">
              <a:lnSpc>
                <a:spcPct val="100000"/>
              </a:lnSpc>
              <a:spcBef>
                <a:spcPts val="100"/>
              </a:spcBef>
            </a:pPr>
            <a:r>
              <a:rPr sz="1650" spc="-25" dirty="0">
                <a:solidFill>
                  <a:srgbClr val="B19763"/>
                </a:solidFill>
                <a:latin typeface="MuseoSans-300"/>
                <a:cs typeface="MuseoSans-300"/>
              </a:rPr>
              <a:t>longfordcoco.ie</a:t>
            </a:r>
            <a:endParaRPr sz="1650" dirty="0">
              <a:latin typeface="MuseoSans-300"/>
              <a:cs typeface="MuseoSans-300"/>
            </a:endParaRPr>
          </a:p>
        </p:txBody>
      </p:sp>
      <p:pic>
        <p:nvPicPr>
          <p:cNvPr id="7" name="Picture 6" descr="Logo, company name&#10;&#10;Description automatically generated">
            <a:extLst>
              <a:ext uri="{FF2B5EF4-FFF2-40B4-BE49-F238E27FC236}">
                <a16:creationId xmlns:a16="http://schemas.microsoft.com/office/drawing/2014/main" id="{6DD31F71-E168-FF73-D028-7E4D756C88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2600" y="346075"/>
            <a:ext cx="1219200" cy="556009"/>
          </a:xfrm>
          <a:prstGeom prst="rect">
            <a:avLst/>
          </a:prstGeom>
        </p:spPr>
      </p:pic>
      <p:sp>
        <p:nvSpPr>
          <p:cNvPr id="3" name="object 3"/>
          <p:cNvSpPr txBox="1">
            <a:spLocks noGrp="1"/>
          </p:cNvSpPr>
          <p:nvPr>
            <p:ph type="title"/>
          </p:nvPr>
        </p:nvSpPr>
        <p:spPr>
          <a:xfrm>
            <a:off x="2565400" y="2626979"/>
            <a:ext cx="4199255" cy="500137"/>
          </a:xfrm>
          <a:prstGeom prst="rect">
            <a:avLst/>
          </a:prstGeom>
        </p:spPr>
        <p:txBody>
          <a:bodyPr vert="horz" wrap="square" lIns="0" tIns="12700" rIns="0" bIns="0" rtlCol="0">
            <a:spAutoFit/>
          </a:bodyPr>
          <a:lstStyle/>
          <a:p>
            <a:pPr marL="12700">
              <a:lnSpc>
                <a:spcPts val="3840"/>
              </a:lnSpc>
              <a:spcBef>
                <a:spcPts val="100"/>
              </a:spcBef>
            </a:pPr>
            <a:r>
              <a:rPr lang="en-GB" sz="3400" spc="-10" dirty="0">
                <a:solidFill>
                  <a:srgbClr val="FFFFFF"/>
                </a:solidFill>
              </a:rPr>
              <a:t>Longford’s Biodiversity</a:t>
            </a:r>
            <a:endParaRPr sz="3400" dirty="0">
              <a:latin typeface="MuseoSans-300"/>
              <a:cs typeface="MuseoSans-300"/>
            </a:endParaRPr>
          </a:p>
        </p:txBody>
      </p:sp>
      <p:pic>
        <p:nvPicPr>
          <p:cNvPr id="2" name="Picture 1">
            <a:extLst>
              <a:ext uri="{FF2B5EF4-FFF2-40B4-BE49-F238E27FC236}">
                <a16:creationId xmlns:a16="http://schemas.microsoft.com/office/drawing/2014/main" id="{EE074C4B-DA94-23E4-6C40-65DA7BAE5FDA}"/>
              </a:ext>
            </a:extLst>
          </p:cNvPr>
          <p:cNvPicPr>
            <a:picLocks noChangeAspect="1"/>
          </p:cNvPicPr>
          <p:nvPr/>
        </p:nvPicPr>
        <p:blipFill>
          <a:blip r:embed="rId5"/>
          <a:stretch>
            <a:fillRect/>
          </a:stretch>
        </p:blipFill>
        <p:spPr>
          <a:xfrm>
            <a:off x="1638389" y="346075"/>
            <a:ext cx="2225233" cy="35359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79600" y="748206"/>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dirty="0"/>
              <a:t>Introduction</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731300" y="1670957"/>
            <a:ext cx="6764020" cy="2678938"/>
          </a:xfrm>
          <a:prstGeom prst="rect">
            <a:avLst/>
          </a:prstGeom>
        </p:spPr>
        <p:txBody>
          <a:bodyPr vert="horz" wrap="square" lIns="0" tIns="77470" rIns="0" bIns="0" rtlCol="0">
            <a:spAutoFit/>
          </a:bodyPr>
          <a:lstStyle/>
          <a:p>
            <a:pPr marL="12700">
              <a:lnSpc>
                <a:spcPct val="100000"/>
              </a:lnSpc>
              <a:spcBef>
                <a:spcPts val="610"/>
              </a:spcBef>
            </a:pPr>
            <a:r>
              <a:rPr lang="en-GB" b="0" dirty="0">
                <a:solidFill>
                  <a:schemeClr val="tx1"/>
                </a:solidFill>
                <a:latin typeface="Museo Sans"/>
                <a:cs typeface="Museo Sans"/>
              </a:rPr>
              <a:t>The Biodiversity Officer Programme is being rolled out in Local Authorities throughout the country. This is under action 1B9 of the 4</a:t>
            </a:r>
            <a:r>
              <a:rPr lang="en-GB" b="0" baseline="30000" dirty="0">
                <a:solidFill>
                  <a:schemeClr val="tx1"/>
                </a:solidFill>
                <a:latin typeface="Museo Sans"/>
                <a:cs typeface="Museo Sans"/>
              </a:rPr>
              <a:t>th</a:t>
            </a:r>
            <a:r>
              <a:rPr lang="en-GB" b="0" dirty="0">
                <a:solidFill>
                  <a:schemeClr val="tx1"/>
                </a:solidFill>
                <a:latin typeface="Museo Sans"/>
                <a:cs typeface="Museo Sans"/>
              </a:rPr>
              <a:t> National Biodiversity Action Plan which was launched on the 25</a:t>
            </a:r>
            <a:r>
              <a:rPr lang="en-GB" b="0" baseline="30000" dirty="0">
                <a:solidFill>
                  <a:schemeClr val="tx1"/>
                </a:solidFill>
                <a:latin typeface="Museo Sans"/>
                <a:cs typeface="Museo Sans"/>
              </a:rPr>
              <a:t>th</a:t>
            </a:r>
            <a:r>
              <a:rPr lang="en-GB" b="0" dirty="0">
                <a:solidFill>
                  <a:schemeClr val="tx1"/>
                </a:solidFill>
                <a:latin typeface="Museo Sans"/>
                <a:cs typeface="Museo Sans"/>
              </a:rPr>
              <a:t> of January 2024. </a:t>
            </a:r>
          </a:p>
          <a:p>
            <a:pPr marL="12700">
              <a:lnSpc>
                <a:spcPct val="100000"/>
              </a:lnSpc>
              <a:spcBef>
                <a:spcPts val="610"/>
              </a:spcBef>
            </a:pPr>
            <a:r>
              <a:rPr lang="en-GB" b="0" dirty="0">
                <a:solidFill>
                  <a:schemeClr val="tx1"/>
                </a:solidFill>
                <a:latin typeface="Museo Sans"/>
                <a:cs typeface="Museo Sans"/>
              </a:rPr>
              <a:t>The Biodiversity Officer Programme in Local Authorities is funded by the Heritage Council.</a:t>
            </a:r>
          </a:p>
          <a:p>
            <a:pPr marL="12700">
              <a:lnSpc>
                <a:spcPct val="100000"/>
              </a:lnSpc>
              <a:spcBef>
                <a:spcPts val="610"/>
              </a:spcBef>
            </a:pPr>
            <a:endParaRPr lang="en-GB" b="0" dirty="0">
              <a:solidFill>
                <a:schemeClr val="tx1"/>
              </a:solidFill>
              <a:latin typeface="Museo Sans"/>
              <a:cs typeface="Museo Sans"/>
            </a:endParaRPr>
          </a:p>
          <a:p>
            <a:pPr marL="12700">
              <a:lnSpc>
                <a:spcPct val="100000"/>
              </a:lnSpc>
              <a:spcBef>
                <a:spcPts val="610"/>
              </a:spcBef>
            </a:pPr>
            <a:r>
              <a:rPr lang="en-GB" b="0" dirty="0">
                <a:solidFill>
                  <a:schemeClr val="tx1"/>
                </a:solidFill>
                <a:latin typeface="Museo Sans"/>
                <a:cs typeface="Museo Sans"/>
              </a:rPr>
              <a:t>Name: Adam Mulvihill</a:t>
            </a:r>
          </a:p>
          <a:p>
            <a:pPr marL="12700">
              <a:lnSpc>
                <a:spcPct val="100000"/>
              </a:lnSpc>
              <a:spcBef>
                <a:spcPts val="610"/>
              </a:spcBef>
            </a:pPr>
            <a:r>
              <a:rPr lang="en-GB" b="0" dirty="0">
                <a:solidFill>
                  <a:schemeClr val="tx1"/>
                </a:solidFill>
                <a:latin typeface="Museo Sans"/>
                <a:cs typeface="Museo Sans"/>
              </a:rPr>
              <a:t>Email: </a:t>
            </a:r>
            <a:r>
              <a:rPr lang="en-GB" b="0" dirty="0">
                <a:solidFill>
                  <a:schemeClr val="tx1"/>
                </a:solidFill>
                <a:latin typeface="Museo Sans"/>
                <a:cs typeface="Museo Sans"/>
                <a:hlinkClick r:id="rId3"/>
              </a:rPr>
              <a:t>amulvihill@longfordcoco.ie</a:t>
            </a:r>
            <a:endParaRPr lang="en-GB" b="0" dirty="0">
              <a:solidFill>
                <a:schemeClr val="tx1"/>
              </a:solidFill>
              <a:latin typeface="Museo Sans"/>
              <a:cs typeface="Museo Sans"/>
            </a:endParaRPr>
          </a:p>
          <a:p>
            <a:pPr marL="12700">
              <a:lnSpc>
                <a:spcPct val="100000"/>
              </a:lnSpc>
              <a:spcBef>
                <a:spcPts val="610"/>
              </a:spcBef>
            </a:pPr>
            <a:r>
              <a:rPr lang="en-GB" b="0" dirty="0">
                <a:solidFill>
                  <a:schemeClr val="tx1"/>
                </a:solidFill>
                <a:latin typeface="Museo Sans"/>
                <a:cs typeface="Museo Sans"/>
              </a:rPr>
              <a:t>Phone: 086 1928247</a:t>
            </a:r>
          </a:p>
        </p:txBody>
      </p:sp>
      <p:sp>
        <p:nvSpPr>
          <p:cNvPr id="7" name="object 7"/>
          <p:cNvSpPr txBox="1"/>
          <p:nvPr/>
        </p:nvSpPr>
        <p:spPr>
          <a:xfrm>
            <a:off x="7958405" y="5348564"/>
            <a:ext cx="381635" cy="150495"/>
          </a:xfrm>
          <a:prstGeom prst="rect">
            <a:avLst/>
          </a:prstGeom>
        </p:spPr>
        <p:txBody>
          <a:bodyPr vert="horz" wrap="square" lIns="0" tIns="0" rIns="0" bIns="0" rtlCol="0">
            <a:spAutoFit/>
          </a:bodyPr>
          <a:lstStyle/>
          <a:p>
            <a:pPr marL="12700">
              <a:lnSpc>
                <a:spcPts val="1075"/>
              </a:lnSpc>
            </a:pPr>
            <a:r>
              <a:rPr sz="900" dirty="0">
                <a:solidFill>
                  <a:srgbClr val="3B5B73"/>
                </a:solidFill>
                <a:latin typeface="MuseoSans-300"/>
                <a:cs typeface="MuseoSans-300"/>
              </a:rPr>
              <a:t>Page</a:t>
            </a:r>
            <a:r>
              <a:rPr sz="900" spc="15" dirty="0">
                <a:solidFill>
                  <a:srgbClr val="3B5B73"/>
                </a:solidFill>
                <a:latin typeface="MuseoSans-300"/>
                <a:cs typeface="MuseoSans-300"/>
              </a:rPr>
              <a:t> </a:t>
            </a:r>
            <a:r>
              <a:rPr sz="900" spc="-50" dirty="0">
                <a:solidFill>
                  <a:srgbClr val="3B5B73"/>
                </a:solidFill>
                <a:latin typeface="MuseoSans-300"/>
                <a:cs typeface="MuseoSans-300"/>
              </a:rPr>
              <a:t>2</a:t>
            </a:r>
            <a:endParaRPr sz="900" dirty="0">
              <a:latin typeface="MuseoSans-300"/>
              <a:cs typeface="MuseoSans-300"/>
            </a:endParaRPr>
          </a:p>
        </p:txBody>
      </p:sp>
      <p:pic>
        <p:nvPicPr>
          <p:cNvPr id="8" name="Picture 7">
            <a:extLst>
              <a:ext uri="{FF2B5EF4-FFF2-40B4-BE49-F238E27FC236}">
                <a16:creationId xmlns:a16="http://schemas.microsoft.com/office/drawing/2014/main" id="{B2BEC2BA-7275-E263-7101-06AA1ABDB590}"/>
              </a:ext>
            </a:extLst>
          </p:cNvPr>
          <p:cNvPicPr>
            <a:picLocks noChangeAspect="1"/>
          </p:cNvPicPr>
          <p:nvPr/>
        </p:nvPicPr>
        <p:blipFill>
          <a:blip r:embed="rId4"/>
          <a:stretch>
            <a:fillRect/>
          </a:stretch>
        </p:blipFill>
        <p:spPr>
          <a:xfrm>
            <a:off x="779034" y="181524"/>
            <a:ext cx="1606942" cy="2553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9804" y="1010301"/>
            <a:ext cx="5885795" cy="699538"/>
          </a:xfrm>
          <a:prstGeom prst="rect">
            <a:avLst/>
          </a:prstGeom>
        </p:spPr>
        <p:txBody>
          <a:bodyPr vert="horz" wrap="square" lIns="0" tIns="10973" rIns="0" bIns="0" rtlCol="0">
            <a:spAutoFit/>
          </a:bodyPr>
          <a:lstStyle/>
          <a:p>
            <a:pPr marL="10973">
              <a:lnSpc>
                <a:spcPts val="2557"/>
              </a:lnSpc>
              <a:spcBef>
                <a:spcPts val="86"/>
              </a:spcBef>
            </a:pPr>
            <a:r>
              <a:rPr lang="en-GB" sz="3100" spc="-9" dirty="0"/>
              <a:t>Biodiversity – What is it good for?</a:t>
            </a:r>
            <a:br>
              <a:rPr lang="en-GB" sz="3100" spc="-9" dirty="0"/>
            </a:br>
            <a:r>
              <a:rPr lang="en-GB" sz="3100" spc="-9" dirty="0"/>
              <a:t>	Absolutely Everything</a:t>
            </a:r>
            <a:endParaRPr sz="3100" spc="-9" dirty="0"/>
          </a:p>
        </p:txBody>
      </p:sp>
      <p:pic>
        <p:nvPicPr>
          <p:cNvPr id="3" name="object 3"/>
          <p:cNvPicPr/>
          <p:nvPr/>
        </p:nvPicPr>
        <p:blipFill>
          <a:blip r:embed="rId2" cstate="print"/>
          <a:stretch>
            <a:fillRect/>
          </a:stretch>
        </p:blipFill>
        <p:spPr>
          <a:xfrm>
            <a:off x="7152917" y="545782"/>
            <a:ext cx="600787" cy="273589"/>
          </a:xfrm>
          <a:prstGeom prst="rect">
            <a:avLst/>
          </a:prstGeom>
        </p:spPr>
      </p:pic>
      <p:sp>
        <p:nvSpPr>
          <p:cNvPr id="4" name="object 4"/>
          <p:cNvSpPr/>
          <p:nvPr/>
        </p:nvSpPr>
        <p:spPr>
          <a:xfrm>
            <a:off x="1240282" y="914032"/>
            <a:ext cx="6552162"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defTabSz="790062">
              <a:defRPr/>
            </a:pPr>
            <a:endParaRPr sz="1555" dirty="0"/>
          </a:p>
        </p:txBody>
      </p:sp>
      <p:sp>
        <p:nvSpPr>
          <p:cNvPr id="5" name="object 5"/>
          <p:cNvSpPr/>
          <p:nvPr/>
        </p:nvSpPr>
        <p:spPr>
          <a:xfrm>
            <a:off x="1240282" y="4961807"/>
            <a:ext cx="6552162"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defTabSz="790062">
              <a:defRPr/>
            </a:pPr>
            <a:endParaRPr sz="1555" dirty="0"/>
          </a:p>
        </p:txBody>
      </p:sp>
      <p:sp>
        <p:nvSpPr>
          <p:cNvPr id="7" name="object 7"/>
          <p:cNvSpPr txBox="1"/>
          <p:nvPr/>
        </p:nvSpPr>
        <p:spPr>
          <a:xfrm>
            <a:off x="7473816" y="5010311"/>
            <a:ext cx="329748" cy="115416"/>
          </a:xfrm>
          <a:prstGeom prst="rect">
            <a:avLst/>
          </a:prstGeom>
        </p:spPr>
        <p:txBody>
          <a:bodyPr vert="horz" wrap="square" lIns="0" tIns="0" rIns="0" bIns="0" rtlCol="0">
            <a:spAutoFit/>
          </a:bodyPr>
          <a:lstStyle/>
          <a:p>
            <a:pPr marL="10973" defTabSz="790062">
              <a:lnSpc>
                <a:spcPts val="929"/>
              </a:lnSpc>
              <a:defRPr/>
            </a:pPr>
            <a:r>
              <a:rPr sz="778" dirty="0">
                <a:solidFill>
                  <a:srgbClr val="3B5B73"/>
                </a:solidFill>
                <a:latin typeface="MuseoSans-300"/>
                <a:cs typeface="MuseoSans-300"/>
              </a:rPr>
              <a:t>Page</a:t>
            </a:r>
            <a:r>
              <a:rPr sz="778" spc="13" dirty="0">
                <a:solidFill>
                  <a:srgbClr val="3B5B73"/>
                </a:solidFill>
                <a:latin typeface="MuseoSans-300"/>
                <a:cs typeface="MuseoSans-300"/>
              </a:rPr>
              <a:t> </a:t>
            </a:r>
            <a:r>
              <a:rPr lang="en-GB" sz="778" spc="-43" dirty="0">
                <a:solidFill>
                  <a:srgbClr val="3B5B73"/>
                </a:solidFill>
                <a:latin typeface="MuseoSans-300"/>
                <a:cs typeface="MuseoSans-300"/>
              </a:rPr>
              <a:t>3</a:t>
            </a:r>
            <a:endParaRPr sz="778" dirty="0">
              <a:latin typeface="MuseoSans-300"/>
              <a:cs typeface="MuseoSans-300"/>
            </a:endParaRPr>
          </a:p>
        </p:txBody>
      </p:sp>
      <p:pic>
        <p:nvPicPr>
          <p:cNvPr id="8" name="Picture 7">
            <a:extLst>
              <a:ext uri="{FF2B5EF4-FFF2-40B4-BE49-F238E27FC236}">
                <a16:creationId xmlns:a16="http://schemas.microsoft.com/office/drawing/2014/main" id="{2CAE5EF8-4359-7586-BA0E-AE082C773321}"/>
              </a:ext>
            </a:extLst>
          </p:cNvPr>
          <p:cNvPicPr>
            <a:picLocks noChangeAspect="1"/>
          </p:cNvPicPr>
          <p:nvPr/>
        </p:nvPicPr>
        <p:blipFill>
          <a:blip r:embed="rId3"/>
          <a:stretch>
            <a:fillRect/>
          </a:stretch>
        </p:blipFill>
        <p:spPr>
          <a:xfrm>
            <a:off x="1219093" y="546994"/>
            <a:ext cx="1385390" cy="221241"/>
          </a:xfrm>
          <a:prstGeom prst="rect">
            <a:avLst/>
          </a:prstGeom>
        </p:spPr>
      </p:pic>
      <p:graphicFrame>
        <p:nvGraphicFramePr>
          <p:cNvPr id="23" name="Diagram 22">
            <a:extLst>
              <a:ext uri="{FF2B5EF4-FFF2-40B4-BE49-F238E27FC236}">
                <a16:creationId xmlns:a16="http://schemas.microsoft.com/office/drawing/2014/main" id="{711DF36F-4E15-99DA-A380-13FF565D1F5B}"/>
              </a:ext>
            </a:extLst>
          </p:cNvPr>
          <p:cNvGraphicFramePr/>
          <p:nvPr>
            <p:extLst>
              <p:ext uri="{D42A27DB-BD31-4B8C-83A1-F6EECF244321}">
                <p14:modId xmlns:p14="http://schemas.microsoft.com/office/powerpoint/2010/main" val="609223664"/>
              </p:ext>
            </p:extLst>
          </p:nvPr>
        </p:nvGraphicFramePr>
        <p:xfrm>
          <a:off x="1694767" y="1766137"/>
          <a:ext cx="5033090" cy="32441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55800" y="717277"/>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dirty="0"/>
              <a:t>Biodiversity and food</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822992" y="1196570"/>
            <a:ext cx="6764020" cy="324448"/>
          </a:xfrm>
          <a:prstGeom prst="rect">
            <a:avLst/>
          </a:prstGeom>
        </p:spPr>
        <p:txBody>
          <a:bodyPr vert="horz" wrap="square" lIns="0" tIns="77470" rIns="0" bIns="0" rtlCol="0">
            <a:spAutoFit/>
          </a:bodyPr>
          <a:lstStyle/>
          <a:p>
            <a:pPr marL="12700">
              <a:lnSpc>
                <a:spcPct val="100000"/>
              </a:lnSpc>
              <a:spcBef>
                <a:spcPts val="610"/>
              </a:spcBef>
            </a:pPr>
            <a:endParaRPr dirty="0">
              <a:solidFill>
                <a:schemeClr val="tx1"/>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50" normalizeH="0" baseline="0" noProof="0" dirty="0">
                <a:ln>
                  <a:noFill/>
                </a:ln>
                <a:solidFill>
                  <a:srgbClr val="3B5B73"/>
                </a:solidFill>
                <a:effectLst/>
                <a:uLnTx/>
                <a:uFillTx/>
                <a:latin typeface="MuseoSans-300"/>
                <a:cs typeface="MuseoSans-300"/>
              </a:rPr>
              <a:t>4</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9" name="Picture 8" descr="Plants in a field">
            <a:extLst>
              <a:ext uri="{FF2B5EF4-FFF2-40B4-BE49-F238E27FC236}">
                <a16:creationId xmlns:a16="http://schemas.microsoft.com/office/drawing/2014/main" id="{3A6A9B67-C962-0FD9-0A32-8654D6884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91" y="1196570"/>
            <a:ext cx="7135413" cy="4006740"/>
          </a:xfrm>
          <a:prstGeom prst="rect">
            <a:avLst/>
          </a:prstGeom>
        </p:spPr>
      </p:pic>
      <p:pic>
        <p:nvPicPr>
          <p:cNvPr id="8" name="Picture 7">
            <a:extLst>
              <a:ext uri="{FF2B5EF4-FFF2-40B4-BE49-F238E27FC236}">
                <a16:creationId xmlns:a16="http://schemas.microsoft.com/office/drawing/2014/main" id="{0CED6E46-A8DD-D9D6-6EFE-7B6EEDCA45E6}"/>
              </a:ext>
            </a:extLst>
          </p:cNvPr>
          <p:cNvPicPr>
            <a:picLocks noChangeAspect="1"/>
          </p:cNvPicPr>
          <p:nvPr/>
        </p:nvPicPr>
        <p:blipFill>
          <a:blip r:embed="rId4"/>
          <a:stretch>
            <a:fillRect/>
          </a:stretch>
        </p:blipFill>
        <p:spPr>
          <a:xfrm>
            <a:off x="744000" y="181524"/>
            <a:ext cx="1603387" cy="25605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0262" y="675046"/>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spc="-10" dirty="0"/>
              <a:t>Biodiversity and food</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889000" y="1102363"/>
            <a:ext cx="6764020" cy="4494820"/>
          </a:xfrm>
          <a:prstGeom prst="rect">
            <a:avLst/>
          </a:prstGeom>
        </p:spPr>
        <p:txBody>
          <a:bodyPr vert="horz" wrap="square" lIns="0" tIns="77470" rIns="0" bIns="0" rtlCol="0">
            <a:spAutoFit/>
          </a:bodyPr>
          <a:lstStyle/>
          <a:p>
            <a:pPr marL="12700" algn="l">
              <a:lnSpc>
                <a:spcPct val="100000"/>
              </a:lnSpc>
              <a:spcBef>
                <a:spcPts val="610"/>
              </a:spcBef>
            </a:pPr>
            <a:r>
              <a:rPr lang="en-GB" sz="1800" dirty="0">
                <a:latin typeface="Museo Sans"/>
                <a:cs typeface="Museo Sans"/>
              </a:rPr>
              <a:t>Threats to food security:</a:t>
            </a:r>
            <a:endParaRPr lang="en-GB" sz="1800" b="0" dirty="0">
              <a:latin typeface="Museo Sans"/>
              <a:cs typeface="Museo Sans"/>
            </a:endParaRPr>
          </a:p>
          <a:p>
            <a:pPr marL="298450" indent="-285750" algn="l">
              <a:lnSpc>
                <a:spcPct val="100000"/>
              </a:lnSpc>
              <a:spcBef>
                <a:spcPts val="610"/>
              </a:spcBef>
              <a:buFont typeface="Arial" panose="020B0604020202020204" pitchFamily="34" charset="0"/>
              <a:buChar char="•"/>
            </a:pPr>
            <a:r>
              <a:rPr lang="en-GB" b="0" dirty="0">
                <a:solidFill>
                  <a:schemeClr val="tx1"/>
                </a:solidFill>
                <a:latin typeface="Museo Sans"/>
                <a:cs typeface="Museo Sans"/>
              </a:rPr>
              <a:t>Irish famine 1845 – 1852 was caused by disease to the potato crops. A heavy reliance on one crop type meant that disease to that crop caused widespread starvation.</a:t>
            </a:r>
          </a:p>
          <a:p>
            <a:pPr marL="298450" indent="-285750" algn="l">
              <a:lnSpc>
                <a:spcPct val="100000"/>
              </a:lnSpc>
              <a:spcBef>
                <a:spcPts val="610"/>
              </a:spcBef>
              <a:buFont typeface="Arial" panose="020B0604020202020204" pitchFamily="34" charset="0"/>
              <a:buChar char="•"/>
            </a:pPr>
            <a:r>
              <a:rPr lang="en-GB" b="0" dirty="0">
                <a:solidFill>
                  <a:schemeClr val="tx1"/>
                </a:solidFill>
                <a:latin typeface="Museo Sans"/>
                <a:cs typeface="Museo Sans"/>
              </a:rPr>
              <a:t>Chinese famine 1958 – 1962 was caused by large scale extermination of sparrows. Sparrows were seen as a pest as they ate grain, however although they did eat some grain their main diet consisted of locusts. Without the sparrows the locusts decimated the grain crops leading to famine in China with estimated deaths of 45 million people.</a:t>
            </a:r>
          </a:p>
          <a:p>
            <a:pPr marL="298450" indent="-285750" algn="l">
              <a:lnSpc>
                <a:spcPct val="100000"/>
              </a:lnSpc>
              <a:spcBef>
                <a:spcPts val="610"/>
              </a:spcBef>
              <a:buFont typeface="Arial" panose="020B0604020202020204" pitchFamily="34" charset="0"/>
              <a:buChar char="•"/>
            </a:pPr>
            <a:r>
              <a:rPr lang="en-GB" b="0" dirty="0">
                <a:solidFill>
                  <a:schemeClr val="tx1"/>
                </a:solidFill>
                <a:latin typeface="Museo Sans"/>
                <a:cs typeface="Museo Sans"/>
              </a:rPr>
              <a:t>A decline in pollinator numbers has the potential to severely disrupt the global agricultural output. UN estimates suggest that 75% of our crops for the food we eat rely upon pollinators. Pollinators across the world are facing several threats including; climate change, pollution, land use change, pests and pesticides.</a:t>
            </a:r>
          </a:p>
          <a:p>
            <a:pPr marL="1270000" lvl="2" indent="-342900" algn="l">
              <a:spcBef>
                <a:spcPts val="610"/>
              </a:spcBef>
              <a:buFont typeface="+mj-lt"/>
              <a:buAutoNum type="arabicPeriod"/>
            </a:pPr>
            <a:endParaRPr lang="en-GB" dirty="0">
              <a:solidFill>
                <a:schemeClr val="tx1"/>
              </a:solidFill>
              <a:latin typeface="Museo Sans"/>
              <a:cs typeface="Museo Sans"/>
            </a:endParaRPr>
          </a:p>
          <a:p>
            <a:pPr marL="1270000" lvl="2" indent="-342900" algn="l">
              <a:spcBef>
                <a:spcPts val="610"/>
              </a:spcBef>
              <a:buFont typeface="+mj-lt"/>
              <a:buAutoNum type="arabicPeriod"/>
            </a:pPr>
            <a:endParaRPr dirty="0">
              <a:solidFill>
                <a:schemeClr val="tx1"/>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50" normalizeH="0" baseline="0" noProof="0" dirty="0">
                <a:ln>
                  <a:noFill/>
                </a:ln>
                <a:solidFill>
                  <a:srgbClr val="3B5B73"/>
                </a:solidFill>
                <a:effectLst/>
                <a:uLnTx/>
                <a:uFillTx/>
                <a:latin typeface="MuseoSans-300"/>
                <a:cs typeface="MuseoSans-300"/>
              </a:rPr>
              <a:t>5</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AE0D2D5C-FCDA-BEB2-EABE-93B095F04E10}"/>
              </a:ext>
            </a:extLst>
          </p:cNvPr>
          <p:cNvPicPr>
            <a:picLocks noChangeAspect="1"/>
          </p:cNvPicPr>
          <p:nvPr/>
        </p:nvPicPr>
        <p:blipFill>
          <a:blip r:embed="rId3"/>
          <a:stretch>
            <a:fillRect/>
          </a:stretch>
        </p:blipFill>
        <p:spPr>
          <a:xfrm>
            <a:off x="744000" y="181524"/>
            <a:ext cx="1603387" cy="25605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1B037C81-A174-62DD-835B-09E69C428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8"/>
            <a:ext cx="9042400" cy="5723708"/>
          </a:xfrm>
          <a:prstGeom prst="rect">
            <a:avLst/>
          </a:prstGeom>
        </p:spPr>
      </p:pic>
      <p:pic>
        <p:nvPicPr>
          <p:cNvPr id="11" name="Picture 10" descr="Icon&#10;&#10;Description automatically generated">
            <a:extLst>
              <a:ext uri="{FF2B5EF4-FFF2-40B4-BE49-F238E27FC236}">
                <a16:creationId xmlns:a16="http://schemas.microsoft.com/office/drawing/2014/main" id="{C0097C82-19FA-E5DE-AD45-A4F114785E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58"/>
            <a:ext cx="9044337" cy="5723708"/>
          </a:xfrm>
          <a:prstGeom prst="rect">
            <a:avLst/>
          </a:prstGeom>
        </p:spPr>
      </p:pic>
      <p:sp>
        <p:nvSpPr>
          <p:cNvPr id="5" name="object 5"/>
          <p:cNvSpPr txBox="1"/>
          <p:nvPr/>
        </p:nvSpPr>
        <p:spPr>
          <a:xfrm>
            <a:off x="2751006" y="5096650"/>
            <a:ext cx="1518920" cy="277495"/>
          </a:xfrm>
          <a:prstGeom prst="rect">
            <a:avLst/>
          </a:prstGeom>
        </p:spPr>
        <p:txBody>
          <a:bodyPr vert="horz" wrap="square" lIns="0" tIns="12700" rIns="0" bIns="0" rtlCol="0">
            <a:spAutoFit/>
          </a:bodyPr>
          <a:lstStyle/>
          <a:p>
            <a:pPr marL="12700">
              <a:lnSpc>
                <a:spcPct val="100000"/>
              </a:lnSpc>
              <a:spcBef>
                <a:spcPts val="100"/>
              </a:spcBef>
            </a:pPr>
            <a:r>
              <a:rPr sz="1650" spc="-25" dirty="0">
                <a:solidFill>
                  <a:srgbClr val="B19763"/>
                </a:solidFill>
                <a:latin typeface="MuseoSans-300"/>
                <a:cs typeface="MuseoSans-300"/>
              </a:rPr>
              <a:t>longfordcoco.ie</a:t>
            </a:r>
            <a:endParaRPr sz="1650" dirty="0">
              <a:latin typeface="MuseoSans-300"/>
              <a:cs typeface="MuseoSans-300"/>
            </a:endParaRPr>
          </a:p>
        </p:txBody>
      </p:sp>
      <p:pic>
        <p:nvPicPr>
          <p:cNvPr id="7" name="Picture 6" descr="Logo, company name&#10;&#10;Description automatically generated">
            <a:extLst>
              <a:ext uri="{FF2B5EF4-FFF2-40B4-BE49-F238E27FC236}">
                <a16:creationId xmlns:a16="http://schemas.microsoft.com/office/drawing/2014/main" id="{6DD31F71-E168-FF73-D028-7E4D756C8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2600" y="346075"/>
            <a:ext cx="1219200" cy="556009"/>
          </a:xfrm>
          <a:prstGeom prst="rect">
            <a:avLst/>
          </a:prstGeom>
        </p:spPr>
      </p:pic>
      <p:sp>
        <p:nvSpPr>
          <p:cNvPr id="3" name="object 3"/>
          <p:cNvSpPr txBox="1">
            <a:spLocks noGrp="1"/>
          </p:cNvSpPr>
          <p:nvPr>
            <p:ph type="title"/>
          </p:nvPr>
        </p:nvSpPr>
        <p:spPr>
          <a:xfrm>
            <a:off x="2090215" y="1558753"/>
            <a:ext cx="5656785" cy="2936701"/>
          </a:xfrm>
          <a:prstGeom prst="rect">
            <a:avLst/>
          </a:prstGeom>
        </p:spPr>
        <p:txBody>
          <a:bodyPr vert="horz" wrap="square" lIns="0" tIns="12700" rIns="0" bIns="0" rtlCol="0">
            <a:spAutoFit/>
          </a:bodyPr>
          <a:lstStyle/>
          <a:p>
            <a:pPr marL="12700">
              <a:lnSpc>
                <a:spcPts val="3840"/>
              </a:lnSpc>
              <a:spcBef>
                <a:spcPts val="100"/>
              </a:spcBef>
            </a:pPr>
            <a:r>
              <a:rPr lang="en-GB" sz="3400" spc="-10" dirty="0">
                <a:solidFill>
                  <a:srgbClr val="FFFFFF"/>
                </a:solidFill>
              </a:rPr>
              <a:t>Carla McGoey </a:t>
            </a:r>
            <a:br>
              <a:rPr lang="en-GB" sz="3400" spc="-10" dirty="0">
                <a:solidFill>
                  <a:srgbClr val="FFFFFF"/>
                </a:solidFill>
              </a:rPr>
            </a:br>
            <a:br>
              <a:rPr lang="en-GB" sz="3400" spc="-10" dirty="0">
                <a:solidFill>
                  <a:srgbClr val="FFFFFF"/>
                </a:solidFill>
              </a:rPr>
            </a:br>
            <a:r>
              <a:rPr lang="en-GB" sz="3400" spc="-10" dirty="0">
                <a:solidFill>
                  <a:srgbClr val="FFFFFF"/>
                </a:solidFill>
              </a:rPr>
              <a:t>Role of the Environmental Awareness Officer </a:t>
            </a:r>
            <a:br>
              <a:rPr lang="en-GB" sz="3400" spc="-10" dirty="0">
                <a:solidFill>
                  <a:srgbClr val="FFFFFF"/>
                </a:solidFill>
              </a:rPr>
            </a:br>
            <a:br>
              <a:rPr lang="en-GB" sz="3400" spc="-10" dirty="0">
                <a:solidFill>
                  <a:srgbClr val="FFFFFF"/>
                </a:solidFill>
              </a:rPr>
            </a:br>
            <a:r>
              <a:rPr lang="en-GB" sz="3400" spc="-10" dirty="0">
                <a:solidFill>
                  <a:srgbClr val="FFFFFF"/>
                </a:solidFill>
              </a:rPr>
              <a:t>Longford County Council</a:t>
            </a:r>
            <a:endParaRPr sz="3400" dirty="0"/>
          </a:p>
        </p:txBody>
      </p:sp>
    </p:spTree>
    <p:extLst>
      <p:ext uri="{BB962C8B-B14F-4D97-AF65-F5344CB8AC3E}">
        <p14:creationId xmlns:p14="http://schemas.microsoft.com/office/powerpoint/2010/main" val="3809897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3400" y="727075"/>
            <a:ext cx="4587240" cy="397545"/>
          </a:xfrm>
          <a:prstGeom prst="rect">
            <a:avLst/>
          </a:prstGeom>
        </p:spPr>
        <p:txBody>
          <a:bodyPr vert="horz" wrap="square" lIns="0" tIns="12700" rIns="0" bIns="0" rtlCol="0">
            <a:spAutoFit/>
          </a:bodyPr>
          <a:lstStyle/>
          <a:p>
            <a:pPr marL="12700" algn="ctr">
              <a:lnSpc>
                <a:spcPts val="2960"/>
              </a:lnSpc>
              <a:spcBef>
                <a:spcPts val="100"/>
              </a:spcBef>
            </a:pPr>
            <a:r>
              <a:rPr lang="en-GB" spc="-10" dirty="0"/>
              <a:t>The Importance of Pollinators</a:t>
            </a:r>
            <a:endParaRPr spc="-10" dirty="0"/>
          </a:p>
        </p:txBody>
      </p:sp>
      <p:sp>
        <p:nvSpPr>
          <p:cNvPr id="68" name="object 68"/>
          <p:cNvSpPr txBox="1"/>
          <p:nvPr/>
        </p:nvSpPr>
        <p:spPr>
          <a:xfrm>
            <a:off x="7958405" y="5348564"/>
            <a:ext cx="381635" cy="135806"/>
          </a:xfrm>
          <a:prstGeom prst="rect">
            <a:avLst/>
          </a:prstGeom>
        </p:spPr>
        <p:txBody>
          <a:bodyPr vert="horz" wrap="square" lIns="0" tIns="0" rIns="0" bIns="0" rtlCol="0">
            <a:spAutoFit/>
          </a:bodyPr>
          <a:lstStyle/>
          <a:p>
            <a:pPr marL="12700">
              <a:lnSpc>
                <a:spcPts val="1075"/>
              </a:lnSpc>
            </a:pPr>
            <a:r>
              <a:rPr sz="900" dirty="0">
                <a:solidFill>
                  <a:srgbClr val="3B5B73"/>
                </a:solidFill>
                <a:latin typeface="MuseoSans-300"/>
                <a:cs typeface="MuseoSans-300"/>
              </a:rPr>
              <a:t>Page</a:t>
            </a:r>
            <a:r>
              <a:rPr sz="900" spc="15" dirty="0">
                <a:solidFill>
                  <a:srgbClr val="3B5B73"/>
                </a:solidFill>
                <a:latin typeface="MuseoSans-300"/>
                <a:cs typeface="MuseoSans-300"/>
              </a:rPr>
              <a:t> </a:t>
            </a:r>
            <a:r>
              <a:rPr lang="en-GB" sz="900" spc="-50" dirty="0">
                <a:solidFill>
                  <a:srgbClr val="3B5B73"/>
                </a:solidFill>
                <a:latin typeface="MuseoSans-300"/>
                <a:cs typeface="MuseoSans-300"/>
              </a:rPr>
              <a:t>6</a:t>
            </a:r>
            <a:endParaRPr sz="900" dirty="0">
              <a:latin typeface="MuseoSans-300"/>
              <a:cs typeface="MuseoSans-300"/>
            </a:endParaRPr>
          </a:p>
        </p:txBody>
      </p:sp>
      <p:graphicFrame>
        <p:nvGraphicFramePr>
          <p:cNvPr id="7" name="Diagram 6">
            <a:extLst>
              <a:ext uri="{FF2B5EF4-FFF2-40B4-BE49-F238E27FC236}">
                <a16:creationId xmlns:a16="http://schemas.microsoft.com/office/drawing/2014/main" id="{49F02326-2AB5-CC3E-9681-5472A74AC5C7}"/>
              </a:ext>
            </a:extLst>
          </p:cNvPr>
          <p:cNvGraphicFramePr/>
          <p:nvPr/>
        </p:nvGraphicFramePr>
        <p:xfrm>
          <a:off x="889000" y="1184275"/>
          <a:ext cx="7179472" cy="4164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79B3CDD-C743-433D-DEEB-7EFE0A4C635F}"/>
              </a:ext>
            </a:extLst>
          </p:cNvPr>
          <p:cNvPicPr>
            <a:picLocks noChangeAspect="1"/>
          </p:cNvPicPr>
          <p:nvPr/>
        </p:nvPicPr>
        <p:blipFill>
          <a:blip r:embed="rId7"/>
          <a:stretch>
            <a:fillRect/>
          </a:stretch>
        </p:blipFill>
        <p:spPr>
          <a:xfrm>
            <a:off x="736600" y="244759"/>
            <a:ext cx="1603387" cy="25605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6034" y="682929"/>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spc="-10" dirty="0"/>
              <a:t>The importance of pollinators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44000" y="1302414"/>
            <a:ext cx="6764020" cy="3171381"/>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Pollinators are hugely important for a variety of reasons:</a:t>
            </a:r>
          </a:p>
          <a:p>
            <a:pPr marL="1270000" lvl="2" indent="-342900">
              <a:spcBef>
                <a:spcPts val="610"/>
              </a:spcBef>
              <a:buFont typeface="+mj-lt"/>
              <a:buAutoNum type="arabicPeriod"/>
            </a:pPr>
            <a:r>
              <a:rPr lang="en-GB" sz="1600" dirty="0">
                <a:solidFill>
                  <a:schemeClr val="tx1"/>
                </a:solidFill>
                <a:latin typeface="Museo Sans"/>
                <a:cs typeface="Museo Sans"/>
              </a:rPr>
              <a:t>They pollinate our fruit and nut trees that feed both human and animal populations.</a:t>
            </a:r>
          </a:p>
          <a:p>
            <a:pPr marL="1270000" lvl="2" indent="-342900">
              <a:spcBef>
                <a:spcPts val="610"/>
              </a:spcBef>
              <a:buFont typeface="+mj-lt"/>
              <a:buAutoNum type="arabicPeriod"/>
            </a:pPr>
            <a:r>
              <a:rPr lang="en-GB" sz="1600" b="0" dirty="0">
                <a:solidFill>
                  <a:schemeClr val="tx1"/>
                </a:solidFill>
                <a:latin typeface="Museo Sans"/>
                <a:cs typeface="Museo Sans"/>
              </a:rPr>
              <a:t>They </a:t>
            </a:r>
            <a:r>
              <a:rPr lang="en-GB" sz="1600" dirty="0">
                <a:solidFill>
                  <a:schemeClr val="tx1"/>
                </a:solidFill>
                <a:latin typeface="Museo Sans"/>
                <a:cs typeface="Museo Sans"/>
              </a:rPr>
              <a:t>pollinate plants to ensure a new generation of plants grow to feed future human and animal populations.</a:t>
            </a:r>
          </a:p>
          <a:p>
            <a:pPr marL="1270000" lvl="2" indent="-342900">
              <a:spcBef>
                <a:spcPts val="610"/>
              </a:spcBef>
              <a:buFont typeface="+mj-lt"/>
              <a:buAutoNum type="arabicPeriod"/>
            </a:pPr>
            <a:r>
              <a:rPr lang="en-GB" sz="1600" b="0" dirty="0">
                <a:solidFill>
                  <a:schemeClr val="tx1"/>
                </a:solidFill>
                <a:latin typeface="Museo Sans"/>
                <a:cs typeface="Museo Sans"/>
              </a:rPr>
              <a:t>Pollinators themselves are food for other animals such as </a:t>
            </a:r>
            <a:r>
              <a:rPr lang="en-GB" sz="1600" dirty="0">
                <a:solidFill>
                  <a:schemeClr val="tx1"/>
                </a:solidFill>
                <a:latin typeface="Museo Sans"/>
                <a:cs typeface="Museo Sans"/>
              </a:rPr>
              <a:t>other insects, birds, bats, and mammals.</a:t>
            </a:r>
          </a:p>
          <a:p>
            <a:pPr marL="1270000" lvl="2" indent="-342900">
              <a:spcBef>
                <a:spcPts val="610"/>
              </a:spcBef>
              <a:buFont typeface="+mj-lt"/>
              <a:buAutoNum type="arabicPeriod"/>
            </a:pPr>
            <a:r>
              <a:rPr lang="en-GB" sz="1600" b="0" dirty="0">
                <a:solidFill>
                  <a:schemeClr val="tx1"/>
                </a:solidFill>
                <a:latin typeface="Museo Sans"/>
                <a:cs typeface="Museo Sans"/>
              </a:rPr>
              <a:t>Pollinators are good indicator species for wi</a:t>
            </a:r>
            <a:r>
              <a:rPr lang="en-GB" sz="1600" dirty="0">
                <a:solidFill>
                  <a:schemeClr val="tx1"/>
                </a:solidFill>
                <a:latin typeface="Museo Sans"/>
                <a:cs typeface="Museo Sans"/>
              </a:rPr>
              <a:t>der biodiversity.</a:t>
            </a:r>
          </a:p>
          <a:p>
            <a:pPr marL="1270000" lvl="2" indent="-342900">
              <a:spcBef>
                <a:spcPts val="610"/>
              </a:spcBef>
              <a:buFont typeface="+mj-lt"/>
              <a:buAutoNum type="arabicPeriod"/>
            </a:pPr>
            <a:r>
              <a:rPr lang="en-GB" sz="1600" dirty="0">
                <a:solidFill>
                  <a:schemeClr val="tx1"/>
                </a:solidFill>
                <a:latin typeface="Museo Sans"/>
                <a:cs typeface="Museo Sans"/>
              </a:rPr>
              <a:t>Studies show that fruit plants pollinated by insects have higher yields and perform better in taste tests than fruit plants pollinated by artificial means.</a:t>
            </a:r>
            <a:endParaRPr sz="1600" b="0" dirty="0">
              <a:solidFill>
                <a:schemeClr val="tx1"/>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lang="en-GB" sz="900" spc="-50" dirty="0">
                <a:solidFill>
                  <a:srgbClr val="3B5B73"/>
                </a:solidFill>
                <a:latin typeface="MuseoSans-300"/>
                <a:cs typeface="MuseoSans-300"/>
              </a:rPr>
              <a:t>7</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9668FAD5-E97C-05AB-F9A0-13829AB109AA}"/>
              </a:ext>
            </a:extLst>
          </p:cNvPr>
          <p:cNvPicPr>
            <a:picLocks noChangeAspect="1"/>
          </p:cNvPicPr>
          <p:nvPr/>
        </p:nvPicPr>
        <p:blipFill>
          <a:blip r:embed="rId3"/>
          <a:stretch>
            <a:fillRect/>
          </a:stretch>
        </p:blipFill>
        <p:spPr>
          <a:xfrm>
            <a:off x="721228" y="181524"/>
            <a:ext cx="1603387" cy="25605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6034" y="717277"/>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dirty="0"/>
              <a:t>Threats to Pollinators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92337" y="1260475"/>
            <a:ext cx="6764020" cy="3756156"/>
          </a:xfrm>
          <a:prstGeom prst="rect">
            <a:avLst/>
          </a:prstGeom>
        </p:spPr>
        <p:txBody>
          <a:bodyPr vert="horz" wrap="square" lIns="0" tIns="77470" rIns="0" bIns="0" rtlCol="0">
            <a:spAutoFit/>
          </a:bodyPr>
          <a:lstStyle/>
          <a:p>
            <a:pPr marL="12700">
              <a:lnSpc>
                <a:spcPct val="100000"/>
              </a:lnSpc>
              <a:spcBef>
                <a:spcPts val="610"/>
              </a:spcBef>
            </a:pPr>
            <a:r>
              <a:rPr lang="en-GB" b="0" dirty="0">
                <a:solidFill>
                  <a:schemeClr val="tx1"/>
                </a:solidFill>
                <a:latin typeface="Museo Sans"/>
                <a:cs typeface="Museo Sans"/>
              </a:rPr>
              <a:t>Pollinators in Ireland, and across the world are in decline. There are a number of common reasons for this.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Habitat loss – Land use change such as urbanisation, or intensification of farming, or forestry, leads to reduced nesting sites for many of our pollinators. (Homelessness)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General declines in wildflowers – Changes in farming practices, application of fertilisers, monoculture grasslands, “tidy” roadsides, public spaces, and private gardens. (Hunger)</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Pesticide use – pesticides cover herbicides, insecticides, and fungicides. Food production pressures, as well as gardening and public body maintenance works all contribute to large scale pesticide use. This has the effects of directly killing pollinators, reducing their food supply. Further effects on non-pollinators include potentially killing off soil living species. (Poisoning and potentially hunger)</a:t>
            </a: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lang="en-GB" sz="900" spc="-50" dirty="0">
                <a:solidFill>
                  <a:srgbClr val="3B5B73"/>
                </a:solidFill>
                <a:latin typeface="MuseoSans-300"/>
                <a:cs typeface="MuseoSans-300"/>
              </a:rPr>
              <a:t>8</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1389EF9F-D713-8143-16C9-95F4896611F5}"/>
              </a:ext>
            </a:extLst>
          </p:cNvPr>
          <p:cNvPicPr>
            <a:picLocks noChangeAspect="1"/>
          </p:cNvPicPr>
          <p:nvPr/>
        </p:nvPicPr>
        <p:blipFill>
          <a:blip r:embed="rId3"/>
          <a:stretch>
            <a:fillRect/>
          </a:stretch>
        </p:blipFill>
        <p:spPr>
          <a:xfrm>
            <a:off x="744000" y="181524"/>
            <a:ext cx="1603387" cy="25605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6034" y="717277"/>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dirty="0"/>
              <a:t>Threats to Pollinators (cont’d)</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92337" y="1260475"/>
            <a:ext cx="6764020" cy="1801775"/>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Climate Change – This affects pollinators in a number of ways. Changes in temperature affect the timing of flowering plants and can mean that pollinators life cycles are not synced with their environment in a way that they previously were. Although temperature changes may also lead to changes in pollinators emerging from hibernation, temporal flowering plants rely on day length rather than temperature as a cue to flower. (changing environment and ultimately hunger)</a:t>
            </a:r>
          </a:p>
        </p:txBody>
      </p:sp>
      <p:sp>
        <p:nvSpPr>
          <p:cNvPr id="7" name="object 7"/>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15" normalizeH="0" baseline="0" noProof="0" dirty="0">
                <a:ln>
                  <a:noFill/>
                </a:ln>
                <a:solidFill>
                  <a:srgbClr val="3B5B73"/>
                </a:solidFill>
                <a:effectLst/>
                <a:uLnTx/>
                <a:uFillTx/>
                <a:latin typeface="MuseoSans-300"/>
                <a:cs typeface="MuseoSans-300"/>
              </a:rPr>
              <a:t>9</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7ADB3931-7E4E-918E-83F8-0EFA964CC0FA}"/>
              </a:ext>
            </a:extLst>
          </p:cNvPr>
          <p:cNvPicPr>
            <a:picLocks noChangeAspect="1"/>
          </p:cNvPicPr>
          <p:nvPr/>
        </p:nvPicPr>
        <p:blipFill>
          <a:blip r:embed="rId3"/>
          <a:stretch>
            <a:fillRect/>
          </a:stretch>
        </p:blipFill>
        <p:spPr>
          <a:xfrm>
            <a:off x="744876" y="180758"/>
            <a:ext cx="1603387" cy="256054"/>
          </a:xfrm>
          <a:prstGeom prst="rect">
            <a:avLst/>
          </a:prstGeom>
        </p:spPr>
      </p:pic>
    </p:spTree>
    <p:extLst>
      <p:ext uri="{BB962C8B-B14F-4D97-AF65-F5344CB8AC3E}">
        <p14:creationId xmlns:p14="http://schemas.microsoft.com/office/powerpoint/2010/main" val="3082594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6034" y="709742"/>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dirty="0"/>
              <a:t>Interesting pollinator facts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47961" y="1289007"/>
            <a:ext cx="6764020" cy="3263714"/>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People talk most about bees, but other pollinators include midges, hoverflies, wasps, butterflies, beetles, and moths to name a few.</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Our chocolate is pollinated by midges! So maybe lets, not give out about them next time you are at a barbeque. </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Figs are pollinated exclusively by a single species of wasp. The mother wasp lays eggs inside the fig and dies. The males hatch and dig tunnels and die. The females hatch and escape, carrying pollen with them for the next fig plant they land on. The fig digests the dead wasps.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Ireland has 101 species of bee. Of these there are 21 Bumble bees, 79 solitary bees, and 1 honeybee. The honeybee is managed, and it is not in decline but one third of the 100 wild species in Ireland are threatened with extinction from the island of Ireland.</a:t>
            </a:r>
            <a:endParaRPr b="0" dirty="0">
              <a:solidFill>
                <a:schemeClr val="tx1"/>
              </a:solidFill>
              <a:latin typeface="Museo Sans"/>
              <a:cs typeface="Museo Sans"/>
            </a:endParaRPr>
          </a:p>
        </p:txBody>
      </p:sp>
      <p:sp>
        <p:nvSpPr>
          <p:cNvPr id="7" name="object 7"/>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15" normalizeH="0" baseline="0" noProof="0" dirty="0">
                <a:ln>
                  <a:noFill/>
                </a:ln>
                <a:solidFill>
                  <a:srgbClr val="3B5B73"/>
                </a:solidFill>
                <a:effectLst/>
                <a:uLnTx/>
                <a:uFillTx/>
                <a:latin typeface="MuseoSans-300"/>
                <a:cs typeface="MuseoSans-300"/>
              </a:rPr>
              <a:t>10</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61F9AA93-4DFB-AFAE-809F-BDF82D01ABE3}"/>
              </a:ext>
            </a:extLst>
          </p:cNvPr>
          <p:cNvPicPr>
            <a:picLocks noChangeAspect="1"/>
          </p:cNvPicPr>
          <p:nvPr/>
        </p:nvPicPr>
        <p:blipFill>
          <a:blip r:embed="rId3"/>
          <a:stretch>
            <a:fillRect/>
          </a:stretch>
        </p:blipFill>
        <p:spPr>
          <a:xfrm>
            <a:off x="744000" y="175977"/>
            <a:ext cx="1603387" cy="25605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0262" y="749008"/>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spc="-10" dirty="0"/>
              <a:t>How we can help pollinators!!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7" name="object 7"/>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15" normalizeH="0" baseline="0" noProof="0" dirty="0">
                <a:ln>
                  <a:noFill/>
                </a:ln>
                <a:solidFill>
                  <a:srgbClr val="3B5B73"/>
                </a:solidFill>
                <a:effectLst/>
                <a:uLnTx/>
                <a:uFillTx/>
                <a:latin typeface="MuseoSans-300"/>
                <a:cs typeface="MuseoSans-300"/>
              </a:rPr>
              <a:t>11</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graphicFrame>
        <p:nvGraphicFramePr>
          <p:cNvPr id="12" name="Diagram 11">
            <a:extLst>
              <a:ext uri="{FF2B5EF4-FFF2-40B4-BE49-F238E27FC236}">
                <a16:creationId xmlns:a16="http://schemas.microsoft.com/office/drawing/2014/main" id="{43CDAFF7-182C-6A18-4B28-A82D28CA1FD7}"/>
              </a:ext>
            </a:extLst>
          </p:cNvPr>
          <p:cNvGraphicFramePr/>
          <p:nvPr/>
        </p:nvGraphicFramePr>
        <p:xfrm>
          <a:off x="1243135" y="1305242"/>
          <a:ext cx="5858933" cy="3905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8BE24D6-F7BD-98CB-EFB8-AC323B100105}"/>
              </a:ext>
            </a:extLst>
          </p:cNvPr>
          <p:cNvPicPr>
            <a:picLocks noChangeAspect="1"/>
          </p:cNvPicPr>
          <p:nvPr/>
        </p:nvPicPr>
        <p:blipFill>
          <a:blip r:embed="rId8"/>
          <a:stretch>
            <a:fillRect/>
          </a:stretch>
        </p:blipFill>
        <p:spPr>
          <a:xfrm>
            <a:off x="744000" y="175977"/>
            <a:ext cx="1603387" cy="256054"/>
          </a:xfrm>
          <a:prstGeom prst="rect">
            <a:avLst/>
          </a:prstGeom>
        </p:spPr>
      </p:pic>
    </p:spTree>
    <p:extLst>
      <p:ext uri="{BB962C8B-B14F-4D97-AF65-F5344CB8AC3E}">
        <p14:creationId xmlns:p14="http://schemas.microsoft.com/office/powerpoint/2010/main" val="4100672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55800" y="693851"/>
            <a:ext cx="4587240" cy="397545"/>
          </a:xfrm>
          <a:prstGeom prst="rect">
            <a:avLst/>
          </a:prstGeom>
        </p:spPr>
        <p:txBody>
          <a:bodyPr vert="horz" wrap="square" lIns="0" tIns="12700" rIns="0" bIns="0" rtlCol="0">
            <a:spAutoFit/>
          </a:bodyPr>
          <a:lstStyle/>
          <a:p>
            <a:pPr marL="12700" algn="ctr">
              <a:lnSpc>
                <a:spcPts val="2960"/>
              </a:lnSpc>
              <a:spcBef>
                <a:spcPts val="100"/>
              </a:spcBef>
            </a:pPr>
            <a:r>
              <a:rPr lang="en-GB" spc="-10" dirty="0"/>
              <a:t>The All Ireland Pollinator Plan</a:t>
            </a:r>
            <a:endParaRPr spc="-10" dirty="0"/>
          </a:p>
        </p:txBody>
      </p:sp>
      <p:sp>
        <p:nvSpPr>
          <p:cNvPr id="68" name="object 68"/>
          <p:cNvSpPr txBox="1"/>
          <p:nvPr/>
        </p:nvSpPr>
        <p:spPr>
          <a:xfrm>
            <a:off x="7958405" y="5348564"/>
            <a:ext cx="381635" cy="13580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50" normalizeH="0" baseline="0" noProof="0" dirty="0">
                <a:ln>
                  <a:noFill/>
                </a:ln>
                <a:solidFill>
                  <a:srgbClr val="3B5B73"/>
                </a:solidFill>
                <a:effectLst/>
                <a:uLnTx/>
                <a:uFillTx/>
                <a:latin typeface="MuseoSans-300"/>
                <a:cs typeface="MuseoSans-300"/>
              </a:rPr>
              <a:t>12</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3" name="Picture 2">
            <a:extLst>
              <a:ext uri="{FF2B5EF4-FFF2-40B4-BE49-F238E27FC236}">
                <a16:creationId xmlns:a16="http://schemas.microsoft.com/office/drawing/2014/main" id="{8A4C8312-2C85-753D-4C2F-56F3D474B90E}"/>
              </a:ext>
            </a:extLst>
          </p:cNvPr>
          <p:cNvPicPr>
            <a:picLocks noChangeAspect="1"/>
          </p:cNvPicPr>
          <p:nvPr/>
        </p:nvPicPr>
        <p:blipFill>
          <a:blip r:embed="rId2"/>
          <a:stretch>
            <a:fillRect/>
          </a:stretch>
        </p:blipFill>
        <p:spPr>
          <a:xfrm>
            <a:off x="3250207" y="1183261"/>
            <a:ext cx="2528887" cy="3595574"/>
          </a:xfrm>
          <a:prstGeom prst="rect">
            <a:avLst/>
          </a:prstGeom>
        </p:spPr>
      </p:pic>
      <p:pic>
        <p:nvPicPr>
          <p:cNvPr id="4" name="Picture 3">
            <a:extLst>
              <a:ext uri="{FF2B5EF4-FFF2-40B4-BE49-F238E27FC236}">
                <a16:creationId xmlns:a16="http://schemas.microsoft.com/office/drawing/2014/main" id="{3A9CF0AF-E298-F7D6-3784-27087E4EC241}"/>
              </a:ext>
            </a:extLst>
          </p:cNvPr>
          <p:cNvPicPr>
            <a:picLocks noChangeAspect="1"/>
          </p:cNvPicPr>
          <p:nvPr/>
        </p:nvPicPr>
        <p:blipFill>
          <a:blip r:embed="rId3"/>
          <a:stretch>
            <a:fillRect/>
          </a:stretch>
        </p:blipFill>
        <p:spPr>
          <a:xfrm>
            <a:off x="661393" y="1170889"/>
            <a:ext cx="2588814" cy="3595574"/>
          </a:xfrm>
          <a:prstGeom prst="rect">
            <a:avLst/>
          </a:prstGeom>
        </p:spPr>
      </p:pic>
      <p:pic>
        <p:nvPicPr>
          <p:cNvPr id="6" name="Picture 5">
            <a:extLst>
              <a:ext uri="{FF2B5EF4-FFF2-40B4-BE49-F238E27FC236}">
                <a16:creationId xmlns:a16="http://schemas.microsoft.com/office/drawing/2014/main" id="{E451377F-2012-972D-1C9D-CCC01E407ADC}"/>
              </a:ext>
            </a:extLst>
          </p:cNvPr>
          <p:cNvPicPr>
            <a:picLocks noChangeAspect="1"/>
          </p:cNvPicPr>
          <p:nvPr/>
        </p:nvPicPr>
        <p:blipFill>
          <a:blip r:embed="rId4"/>
          <a:stretch>
            <a:fillRect/>
          </a:stretch>
        </p:blipFill>
        <p:spPr>
          <a:xfrm>
            <a:off x="5779094" y="1170889"/>
            <a:ext cx="2729906" cy="3595574"/>
          </a:xfrm>
          <a:prstGeom prst="rect">
            <a:avLst/>
          </a:prstGeom>
        </p:spPr>
      </p:pic>
      <p:pic>
        <p:nvPicPr>
          <p:cNvPr id="5" name="Picture 4">
            <a:extLst>
              <a:ext uri="{FF2B5EF4-FFF2-40B4-BE49-F238E27FC236}">
                <a16:creationId xmlns:a16="http://schemas.microsoft.com/office/drawing/2014/main" id="{AAF30B12-5B42-66D5-E17F-6029F53D27E5}"/>
              </a:ext>
            </a:extLst>
          </p:cNvPr>
          <p:cNvPicPr>
            <a:picLocks noChangeAspect="1"/>
          </p:cNvPicPr>
          <p:nvPr/>
        </p:nvPicPr>
        <p:blipFill>
          <a:blip r:embed="rId5"/>
          <a:stretch>
            <a:fillRect/>
          </a:stretch>
        </p:blipFill>
        <p:spPr>
          <a:xfrm>
            <a:off x="661393" y="193675"/>
            <a:ext cx="1603387" cy="2560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0262" y="717277"/>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spc="-10" dirty="0"/>
              <a:t>Helping our pollinators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47962" y="1685387"/>
            <a:ext cx="6764020" cy="2278829"/>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The All-Ireland Pollinator plan brings together different sectors across the whole island of Ireland to create a better landscape for our native pollinators.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The All-Ireland Pollinator plan sets out actions that all groups, and members of the public, can take to improve the whole island for pollinators.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Programmes such as no mow May, let it bloom June, and help them fly July give contributors simple ways to help improve the landscape for pollinators </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Pollinators.ie website has guidance documents for a variety of groups, areas and infrastructure types. </a:t>
            </a:r>
            <a:endParaRPr b="0" dirty="0">
              <a:solidFill>
                <a:schemeClr val="tx1"/>
              </a:solidFill>
              <a:latin typeface="Museo Sans"/>
              <a:cs typeface="Museo Sans"/>
            </a:endParaRPr>
          </a:p>
        </p:txBody>
      </p:sp>
      <p:sp>
        <p:nvSpPr>
          <p:cNvPr id="7" name="object 7"/>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15" normalizeH="0" baseline="0" noProof="0" dirty="0">
                <a:ln>
                  <a:noFill/>
                </a:ln>
                <a:solidFill>
                  <a:srgbClr val="3B5B73"/>
                </a:solidFill>
                <a:effectLst/>
                <a:uLnTx/>
                <a:uFillTx/>
                <a:latin typeface="MuseoSans-300"/>
                <a:cs typeface="MuseoSans-300"/>
              </a:rPr>
              <a:t>13</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EB25AD57-7FAD-C974-6023-E32235D038E8}"/>
              </a:ext>
            </a:extLst>
          </p:cNvPr>
          <p:cNvPicPr>
            <a:picLocks noChangeAspect="1"/>
          </p:cNvPicPr>
          <p:nvPr/>
        </p:nvPicPr>
        <p:blipFill>
          <a:blip r:embed="rId3"/>
          <a:stretch>
            <a:fillRect/>
          </a:stretch>
        </p:blipFill>
        <p:spPr>
          <a:xfrm>
            <a:off x="744000" y="177879"/>
            <a:ext cx="1603387" cy="25605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object 68"/>
          <p:cNvSpPr txBox="1"/>
          <p:nvPr/>
        </p:nvSpPr>
        <p:spPr>
          <a:xfrm>
            <a:off x="7958405" y="5348564"/>
            <a:ext cx="381635" cy="13580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50" normalizeH="0" baseline="0" noProof="0" dirty="0">
                <a:ln>
                  <a:noFill/>
                </a:ln>
                <a:solidFill>
                  <a:srgbClr val="3B5B73"/>
                </a:solidFill>
                <a:effectLst/>
                <a:uLnTx/>
                <a:uFillTx/>
                <a:latin typeface="MuseoSans-300"/>
                <a:cs typeface="MuseoSans-300"/>
              </a:rPr>
              <a:t>14</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5" name="Picture 4">
            <a:extLst>
              <a:ext uri="{FF2B5EF4-FFF2-40B4-BE49-F238E27FC236}">
                <a16:creationId xmlns:a16="http://schemas.microsoft.com/office/drawing/2014/main" id="{6522DCC2-3925-68EF-5445-EA94D5462277}"/>
              </a:ext>
            </a:extLst>
          </p:cNvPr>
          <p:cNvPicPr>
            <a:picLocks noChangeAspect="1"/>
          </p:cNvPicPr>
          <p:nvPr/>
        </p:nvPicPr>
        <p:blipFill rotWithShape="1">
          <a:blip r:embed="rId2"/>
          <a:srcRect l="11765" t="18400" r="14860" b="22158"/>
          <a:stretch/>
        </p:blipFill>
        <p:spPr>
          <a:xfrm>
            <a:off x="736599" y="727075"/>
            <a:ext cx="7524747" cy="3429000"/>
          </a:xfrm>
          <a:prstGeom prst="rect">
            <a:avLst/>
          </a:prstGeom>
        </p:spPr>
      </p:pic>
      <p:pic>
        <p:nvPicPr>
          <p:cNvPr id="2" name="Picture 1">
            <a:extLst>
              <a:ext uri="{FF2B5EF4-FFF2-40B4-BE49-F238E27FC236}">
                <a16:creationId xmlns:a16="http://schemas.microsoft.com/office/drawing/2014/main" id="{5E9AEDCC-AB7A-B7D5-F1CF-D1A15DE64B80}"/>
              </a:ext>
            </a:extLst>
          </p:cNvPr>
          <p:cNvPicPr>
            <a:picLocks noChangeAspect="1"/>
          </p:cNvPicPr>
          <p:nvPr/>
        </p:nvPicPr>
        <p:blipFill>
          <a:blip r:embed="rId3"/>
          <a:stretch>
            <a:fillRect/>
          </a:stretch>
        </p:blipFill>
        <p:spPr>
          <a:xfrm>
            <a:off x="736599" y="193675"/>
            <a:ext cx="1603387" cy="25605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object 68"/>
          <p:cNvSpPr txBox="1"/>
          <p:nvPr/>
        </p:nvSpPr>
        <p:spPr>
          <a:xfrm>
            <a:off x="7958405" y="5348564"/>
            <a:ext cx="381635" cy="13580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lang="en-GB" sz="900" spc="-50" dirty="0">
                <a:solidFill>
                  <a:srgbClr val="3B5B73"/>
                </a:solidFill>
                <a:latin typeface="MuseoSans-300"/>
                <a:cs typeface="MuseoSans-300"/>
              </a:rPr>
              <a:t>15</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3" name="Picture 2">
            <a:extLst>
              <a:ext uri="{FF2B5EF4-FFF2-40B4-BE49-F238E27FC236}">
                <a16:creationId xmlns:a16="http://schemas.microsoft.com/office/drawing/2014/main" id="{6B7472D9-8CF3-CC5F-BD32-27E0C9F7528D}"/>
              </a:ext>
            </a:extLst>
          </p:cNvPr>
          <p:cNvPicPr>
            <a:picLocks noChangeAspect="1"/>
          </p:cNvPicPr>
          <p:nvPr/>
        </p:nvPicPr>
        <p:blipFill>
          <a:blip r:embed="rId2"/>
          <a:stretch>
            <a:fillRect/>
          </a:stretch>
        </p:blipFill>
        <p:spPr>
          <a:xfrm>
            <a:off x="662967" y="955675"/>
            <a:ext cx="7160233" cy="3276600"/>
          </a:xfrm>
          <a:prstGeom prst="rect">
            <a:avLst/>
          </a:prstGeom>
        </p:spPr>
      </p:pic>
      <p:pic>
        <p:nvPicPr>
          <p:cNvPr id="2" name="Picture 1">
            <a:extLst>
              <a:ext uri="{FF2B5EF4-FFF2-40B4-BE49-F238E27FC236}">
                <a16:creationId xmlns:a16="http://schemas.microsoft.com/office/drawing/2014/main" id="{939992ED-73F8-988D-C145-ABAABC9EFE1D}"/>
              </a:ext>
            </a:extLst>
          </p:cNvPr>
          <p:cNvPicPr>
            <a:picLocks noChangeAspect="1"/>
          </p:cNvPicPr>
          <p:nvPr/>
        </p:nvPicPr>
        <p:blipFill>
          <a:blip r:embed="rId3"/>
          <a:stretch>
            <a:fillRect/>
          </a:stretch>
        </p:blipFill>
        <p:spPr>
          <a:xfrm>
            <a:off x="662967" y="193675"/>
            <a:ext cx="1603387" cy="2560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015700" cy="740203"/>
          </a:xfrm>
          <a:prstGeom prst="rect">
            <a:avLst/>
          </a:prstGeom>
        </p:spPr>
        <p:txBody>
          <a:bodyPr vert="horz" wrap="square" lIns="0" tIns="12700" rIns="0" bIns="0" rtlCol="0">
            <a:spAutoFit/>
          </a:bodyPr>
          <a:lstStyle/>
          <a:p>
            <a:pPr marL="12700">
              <a:lnSpc>
                <a:spcPts val="2960"/>
              </a:lnSpc>
              <a:spcBef>
                <a:spcPts val="100"/>
              </a:spcBef>
            </a:pPr>
            <a:r>
              <a:rPr lang="en-GB" spc="-10" dirty="0"/>
              <a:t>Objective of the Environmental Awareness Officer:</a:t>
            </a:r>
            <a:br>
              <a:rPr lang="en-GB" spc="-10" dirty="0"/>
            </a:br>
            <a:endParaRPr sz="1600" b="0" spc="-10" dirty="0">
              <a:solidFill>
                <a:schemeClr val="tx1"/>
              </a:solidFill>
              <a:ea typeface="Roboto" panose="02000000000000000000" pitchFamily="2" charset="0"/>
              <a:cs typeface="Roboto" panose="02000000000000000000" pitchFamily="2" charset="0"/>
            </a:endParaRPr>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a:lnSpc>
                <a:spcPts val="1075"/>
              </a:lnSpc>
            </a:pPr>
            <a:r>
              <a:rPr lang="en-GB" sz="900" spc="-50" dirty="0">
                <a:solidFill>
                  <a:srgbClr val="3B5B73"/>
                </a:solidFill>
                <a:latin typeface="MuseoSans-300"/>
                <a:cs typeface="MuseoSans-300"/>
              </a:rPr>
              <a:t>                </a:t>
            </a:r>
            <a:r>
              <a:rPr sz="900" spc="-50" dirty="0">
                <a:solidFill>
                  <a:srgbClr val="3B5B73"/>
                </a:solidFill>
                <a:latin typeface="MuseoSans-300"/>
                <a:cs typeface="MuseoSans-300"/>
              </a:rPr>
              <a:t>2</a:t>
            </a:r>
            <a:endParaRPr sz="900" dirty="0">
              <a:latin typeface="MuseoSans-300"/>
              <a:cs typeface="MuseoSans-300"/>
            </a:endParaRPr>
          </a:p>
        </p:txBody>
      </p:sp>
      <p:graphicFrame>
        <p:nvGraphicFramePr>
          <p:cNvPr id="9" name="object 6">
            <a:extLst>
              <a:ext uri="{FF2B5EF4-FFF2-40B4-BE49-F238E27FC236}">
                <a16:creationId xmlns:a16="http://schemas.microsoft.com/office/drawing/2014/main" id="{8B1692DE-587D-6C7D-7AB4-E3BEBC6800E1}"/>
              </a:ext>
            </a:extLst>
          </p:cNvPr>
          <p:cNvGraphicFramePr/>
          <p:nvPr>
            <p:extLst>
              <p:ext uri="{D42A27DB-BD31-4B8C-83A1-F6EECF244321}">
                <p14:modId xmlns:p14="http://schemas.microsoft.com/office/powerpoint/2010/main" val="2803039144"/>
              </p:ext>
            </p:extLst>
          </p:nvPr>
        </p:nvGraphicFramePr>
        <p:xfrm>
          <a:off x="747962" y="803276"/>
          <a:ext cx="6764020" cy="54718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41647" y="701457"/>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dirty="0"/>
              <a:t>Tidy Towns Pollinator award</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44000" y="1192738"/>
            <a:ext cx="6764020" cy="2678938"/>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There is a €10,000 prize fund up for grabs for tidy towns groups that enter the pollinator awards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This is split into €1000 for the best large town or urban centre and the best small town or village in each region.</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A further €1000 to the overall winner</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€1000 to the best newcomer. This means that if you haven’t entered before there is great incentive to do so.</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Applications are open until the 5</a:t>
            </a:r>
            <a:r>
              <a:rPr lang="en-GB" b="0" baseline="30000" dirty="0">
                <a:solidFill>
                  <a:schemeClr val="tx1"/>
                </a:solidFill>
                <a:latin typeface="Museo Sans"/>
                <a:cs typeface="Museo Sans"/>
              </a:rPr>
              <a:t>th</a:t>
            </a:r>
            <a:r>
              <a:rPr lang="en-GB" b="0" dirty="0">
                <a:solidFill>
                  <a:schemeClr val="tx1"/>
                </a:solidFill>
                <a:latin typeface="Museo Sans"/>
                <a:cs typeface="Museo Sans"/>
              </a:rPr>
              <a:t> of June 2024. </a:t>
            </a:r>
            <a:endParaRPr lang="en-GB" sz="1400" b="0" dirty="0">
              <a:solidFill>
                <a:schemeClr val="tx1"/>
              </a:solidFill>
              <a:latin typeface="Museo Sans"/>
              <a:cs typeface="Museo Sans"/>
            </a:endParaRP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 Application forms can be found on the pollinators.ie website</a:t>
            </a:r>
            <a:endParaRPr b="0" dirty="0">
              <a:solidFill>
                <a:schemeClr val="tx1"/>
              </a:solidFill>
              <a:latin typeface="Museo Sans"/>
              <a:cs typeface="Museo Sans"/>
            </a:endParaRPr>
          </a:p>
        </p:txBody>
      </p:sp>
      <p:sp>
        <p:nvSpPr>
          <p:cNvPr id="7" name="object 7"/>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15" normalizeH="0" baseline="0" noProof="0" dirty="0">
                <a:ln>
                  <a:noFill/>
                </a:ln>
                <a:solidFill>
                  <a:srgbClr val="3B5B73"/>
                </a:solidFill>
                <a:effectLst/>
                <a:uLnTx/>
                <a:uFillTx/>
                <a:latin typeface="MuseoSans-300"/>
                <a:cs typeface="MuseoSans-300"/>
              </a:rPr>
              <a:t>16</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D01F06EA-1A39-8B66-AA10-731F95DFC832}"/>
              </a:ext>
            </a:extLst>
          </p:cNvPr>
          <p:cNvPicPr>
            <a:picLocks noChangeAspect="1"/>
          </p:cNvPicPr>
          <p:nvPr/>
        </p:nvPicPr>
        <p:blipFill>
          <a:blip r:embed="rId3"/>
          <a:stretch>
            <a:fillRect/>
          </a:stretch>
        </p:blipFill>
        <p:spPr>
          <a:xfrm>
            <a:off x="744000" y="176771"/>
            <a:ext cx="1603387" cy="25605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0262" y="690811"/>
            <a:ext cx="4587875" cy="782265"/>
          </a:xfrm>
          <a:prstGeom prst="rect">
            <a:avLst/>
          </a:prstGeom>
        </p:spPr>
        <p:txBody>
          <a:bodyPr vert="horz" wrap="square" lIns="0" tIns="12700" rIns="0" bIns="0" rtlCol="0">
            <a:spAutoFit/>
          </a:bodyPr>
          <a:lstStyle/>
          <a:p>
            <a:pPr marL="12700" algn="ctr">
              <a:lnSpc>
                <a:spcPts val="2960"/>
              </a:lnSpc>
              <a:spcBef>
                <a:spcPts val="100"/>
              </a:spcBef>
            </a:pPr>
            <a:r>
              <a:rPr kumimoji="0" lang="en-GB" sz="2600" b="1" i="0" u="none" strike="noStrike" kern="0" cap="none" spc="0" normalizeH="0" baseline="0" noProof="0" dirty="0">
                <a:ln>
                  <a:noFill/>
                </a:ln>
                <a:solidFill>
                  <a:srgbClr val="3B5B73"/>
                </a:solidFill>
                <a:effectLst/>
                <a:uLnTx/>
                <a:uFillTx/>
                <a:latin typeface="MuseoSans-700"/>
                <a:ea typeface="+mj-ea"/>
              </a:rPr>
              <a:t>Tidy Towns Pollinator award (cont’d)</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822992" y="1645452"/>
            <a:ext cx="6764020" cy="2694327"/>
          </a:xfrm>
          <a:prstGeom prst="rect">
            <a:avLst/>
          </a:prstGeom>
        </p:spPr>
        <p:txBody>
          <a:bodyPr vert="horz" wrap="square" lIns="0" tIns="77470" rIns="0" bIns="0" rtlCol="0">
            <a:spAutoFit/>
          </a:bodyPr>
          <a:lstStyle/>
          <a:p>
            <a:pPr marL="298450" marR="0" lvl="0" indent="-285750" defTabSz="914400" eaLnBrk="1" fontAlgn="auto" latinLnBrk="0" hangingPunct="1">
              <a:lnSpc>
                <a:spcPct val="100000"/>
              </a:lnSpc>
              <a:spcBef>
                <a:spcPts val="61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Museo Sans"/>
                <a:ea typeface="+mn-ea"/>
                <a:cs typeface="Museo Sans"/>
              </a:rPr>
              <a:t>Points available for actions related to:</a:t>
            </a:r>
          </a:p>
          <a:p>
            <a:pPr marL="1270000" marR="0" lvl="2" indent="-342900" defTabSz="914400" eaLnBrk="1" fontAlgn="auto" latinLnBrk="0" hangingPunct="1">
              <a:lnSpc>
                <a:spcPct val="100000"/>
              </a:lnSpc>
              <a:spcBef>
                <a:spcPts val="610"/>
              </a:spcBef>
              <a:spcAft>
                <a:spcPts val="0"/>
              </a:spcAft>
              <a:buClrTx/>
              <a:buSzTx/>
              <a:buFont typeface="+mj-lt"/>
              <a:buAutoNum type="arabicPeriod"/>
              <a:tabLst/>
              <a:defRPr/>
            </a:pPr>
            <a:r>
              <a:rPr kumimoji="0" lang="en-GB" sz="1400" b="0" i="0" u="none" strike="noStrike" kern="0" cap="none" spc="0" normalizeH="0" baseline="0" noProof="0" dirty="0">
                <a:ln>
                  <a:noFill/>
                </a:ln>
                <a:solidFill>
                  <a:prstClr val="black"/>
                </a:solidFill>
                <a:effectLst/>
                <a:uLnTx/>
                <a:uFillTx/>
                <a:latin typeface="Museo Sans"/>
                <a:ea typeface="+mn-ea"/>
                <a:cs typeface="Museo Sans"/>
              </a:rPr>
              <a:t>Protecting existing areas that are good for pollinators.</a:t>
            </a:r>
          </a:p>
          <a:p>
            <a:pPr marL="1270000" marR="0" lvl="2" indent="-342900" defTabSz="914400" eaLnBrk="1" fontAlgn="auto" latinLnBrk="0" hangingPunct="1">
              <a:lnSpc>
                <a:spcPct val="100000"/>
              </a:lnSpc>
              <a:spcBef>
                <a:spcPts val="610"/>
              </a:spcBef>
              <a:spcAft>
                <a:spcPts val="0"/>
              </a:spcAft>
              <a:buClrTx/>
              <a:buSzTx/>
              <a:buFont typeface="+mj-lt"/>
              <a:buAutoNum type="arabicPeriod"/>
              <a:tabLst/>
              <a:defRPr/>
            </a:pPr>
            <a:r>
              <a:rPr kumimoji="0" lang="en-GB" sz="1400" b="0" i="0" u="none" strike="noStrike" kern="0" cap="none" spc="0" normalizeH="0" baseline="0" noProof="0" dirty="0">
                <a:ln>
                  <a:noFill/>
                </a:ln>
                <a:solidFill>
                  <a:prstClr val="black"/>
                </a:solidFill>
                <a:effectLst/>
                <a:uLnTx/>
                <a:uFillTx/>
                <a:latin typeface="Museo Sans"/>
                <a:ea typeface="+mn-ea"/>
                <a:cs typeface="Museo Sans"/>
              </a:rPr>
              <a:t>Mowing less to allow native wildflowers to grow.</a:t>
            </a:r>
          </a:p>
          <a:p>
            <a:pPr marL="1270000" marR="0" lvl="2" indent="-342900" defTabSz="914400" eaLnBrk="1" fontAlgn="auto" latinLnBrk="0" hangingPunct="1">
              <a:lnSpc>
                <a:spcPct val="100000"/>
              </a:lnSpc>
              <a:spcBef>
                <a:spcPts val="610"/>
              </a:spcBef>
              <a:spcAft>
                <a:spcPts val="0"/>
              </a:spcAft>
              <a:buClrTx/>
              <a:buSzTx/>
              <a:buFont typeface="+mj-lt"/>
              <a:buAutoNum type="arabicPeriod"/>
              <a:tabLst/>
              <a:defRPr/>
            </a:pPr>
            <a:r>
              <a:rPr kumimoji="0" lang="en-GB" sz="1400" b="0" i="0" u="none" strike="noStrike" kern="0" cap="none" spc="0" normalizeH="0" baseline="0" noProof="0" dirty="0">
                <a:ln>
                  <a:noFill/>
                </a:ln>
                <a:solidFill>
                  <a:prstClr val="black"/>
                </a:solidFill>
                <a:effectLst/>
                <a:uLnTx/>
                <a:uFillTx/>
                <a:latin typeface="Museo Sans"/>
                <a:ea typeface="+mn-ea"/>
                <a:cs typeface="Museo Sans"/>
              </a:rPr>
              <a:t>Pollinator friendly planting.</a:t>
            </a:r>
          </a:p>
          <a:p>
            <a:pPr marL="1270000" marR="0" lvl="2" indent="-342900" defTabSz="914400" eaLnBrk="1" fontAlgn="auto" latinLnBrk="0" hangingPunct="1">
              <a:lnSpc>
                <a:spcPct val="100000"/>
              </a:lnSpc>
              <a:spcBef>
                <a:spcPts val="610"/>
              </a:spcBef>
              <a:spcAft>
                <a:spcPts val="0"/>
              </a:spcAft>
              <a:buClrTx/>
              <a:buSzTx/>
              <a:buFont typeface="+mj-lt"/>
              <a:buAutoNum type="arabicPeriod"/>
              <a:tabLst/>
              <a:defRPr/>
            </a:pPr>
            <a:r>
              <a:rPr lang="en-GB" sz="1400" dirty="0">
                <a:solidFill>
                  <a:prstClr val="black"/>
                </a:solidFill>
                <a:latin typeface="Museo Sans"/>
                <a:cs typeface="Museo Sans"/>
              </a:rPr>
              <a:t>Providing nesting habitats for wild pollinators.</a:t>
            </a:r>
          </a:p>
          <a:p>
            <a:pPr marL="1270000" marR="0" lvl="2" indent="-342900" defTabSz="914400" eaLnBrk="1" fontAlgn="auto" latinLnBrk="0" hangingPunct="1">
              <a:lnSpc>
                <a:spcPct val="100000"/>
              </a:lnSpc>
              <a:spcBef>
                <a:spcPts val="610"/>
              </a:spcBef>
              <a:spcAft>
                <a:spcPts val="0"/>
              </a:spcAft>
              <a:buClrTx/>
              <a:buSzTx/>
              <a:buFont typeface="+mj-lt"/>
              <a:buAutoNum type="arabicPeriod"/>
              <a:tabLst/>
              <a:defRPr/>
            </a:pPr>
            <a:r>
              <a:rPr kumimoji="0" lang="en-GB" sz="1400" b="0" i="0" u="none" strike="noStrike" kern="0" cap="none" spc="0" normalizeH="0" baseline="0" noProof="0" dirty="0">
                <a:ln>
                  <a:noFill/>
                </a:ln>
                <a:solidFill>
                  <a:prstClr val="black"/>
                </a:solidFill>
                <a:effectLst/>
                <a:uLnTx/>
                <a:uFillTx/>
                <a:latin typeface="Museo Sans"/>
                <a:ea typeface="+mn-ea"/>
                <a:cs typeface="Museo Sans"/>
              </a:rPr>
              <a:t>Eliminating</a:t>
            </a:r>
            <a:r>
              <a:rPr lang="en-GB" sz="1400" dirty="0">
                <a:solidFill>
                  <a:prstClr val="black"/>
                </a:solidFill>
                <a:latin typeface="Museo Sans"/>
                <a:cs typeface="Museo Sans"/>
              </a:rPr>
              <a:t> or reducing the use of pesticides.</a:t>
            </a:r>
          </a:p>
          <a:p>
            <a:pPr marL="1270000" marR="0" lvl="2" indent="-342900" defTabSz="914400" eaLnBrk="1" fontAlgn="auto" latinLnBrk="0" hangingPunct="1">
              <a:lnSpc>
                <a:spcPct val="100000"/>
              </a:lnSpc>
              <a:spcBef>
                <a:spcPts val="610"/>
              </a:spcBef>
              <a:spcAft>
                <a:spcPts val="0"/>
              </a:spcAft>
              <a:buClrTx/>
              <a:buSzTx/>
              <a:buFont typeface="+mj-lt"/>
              <a:buAutoNum type="arabicPeriod"/>
              <a:tabLst/>
              <a:defRPr/>
            </a:pPr>
            <a:r>
              <a:rPr kumimoji="0" lang="en-GB" sz="1400" b="0" i="0" u="none" strike="noStrike" kern="0" cap="none" spc="0" normalizeH="0" baseline="0" noProof="0" dirty="0">
                <a:ln>
                  <a:noFill/>
                </a:ln>
                <a:solidFill>
                  <a:prstClr val="black"/>
                </a:solidFill>
                <a:effectLst/>
                <a:uLnTx/>
                <a:uFillTx/>
                <a:latin typeface="Museo Sans"/>
                <a:ea typeface="+mn-ea"/>
                <a:cs typeface="Museo Sans"/>
              </a:rPr>
              <a:t>Raising awareness of pollinators in your local area.</a:t>
            </a:r>
          </a:p>
          <a:p>
            <a:pPr marL="1270000" marR="0" lvl="2" indent="-342900" defTabSz="914400" eaLnBrk="1" fontAlgn="auto" latinLnBrk="0" hangingPunct="1">
              <a:lnSpc>
                <a:spcPct val="100000"/>
              </a:lnSpc>
              <a:spcBef>
                <a:spcPts val="610"/>
              </a:spcBef>
              <a:spcAft>
                <a:spcPts val="0"/>
              </a:spcAft>
              <a:buClrTx/>
              <a:buSzTx/>
              <a:buFont typeface="+mj-lt"/>
              <a:buAutoNum type="arabicPeriod"/>
              <a:tabLst/>
              <a:defRPr/>
            </a:pPr>
            <a:r>
              <a:rPr kumimoji="0" lang="en-GB" sz="1400" b="0" i="0" u="none" strike="noStrike" kern="0" cap="none" spc="0" normalizeH="0" baseline="0" noProof="0" dirty="0">
                <a:ln>
                  <a:noFill/>
                </a:ln>
                <a:solidFill>
                  <a:prstClr val="black"/>
                </a:solidFill>
                <a:effectLst/>
                <a:uLnTx/>
                <a:uFillTx/>
                <a:latin typeface="Museo Sans"/>
                <a:ea typeface="+mn-ea"/>
                <a:cs typeface="Museo Sans"/>
              </a:rPr>
              <a:t>Tracking progress.</a:t>
            </a:r>
          </a:p>
          <a:p>
            <a:pPr marL="12700">
              <a:lnSpc>
                <a:spcPct val="100000"/>
              </a:lnSpc>
              <a:spcBef>
                <a:spcPts val="610"/>
              </a:spcBef>
            </a:pPr>
            <a:endParaRPr lang="en-GB" dirty="0">
              <a:solidFill>
                <a:schemeClr val="tx1"/>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lang="en-GB" sz="900" spc="-50" dirty="0">
                <a:solidFill>
                  <a:srgbClr val="3B5B73"/>
                </a:solidFill>
                <a:latin typeface="MuseoSans-300"/>
                <a:cs typeface="MuseoSans-300"/>
              </a:rPr>
              <a:t>17</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9445DDC7-2EEE-B718-01BD-305C68098704}"/>
              </a:ext>
            </a:extLst>
          </p:cNvPr>
          <p:cNvPicPr>
            <a:picLocks noChangeAspect="1"/>
          </p:cNvPicPr>
          <p:nvPr/>
        </p:nvPicPr>
        <p:blipFill>
          <a:blip r:embed="rId3"/>
          <a:stretch>
            <a:fillRect/>
          </a:stretch>
        </p:blipFill>
        <p:spPr>
          <a:xfrm>
            <a:off x="744000" y="179290"/>
            <a:ext cx="1603387" cy="25605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6034" y="682929"/>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spc="-10" dirty="0"/>
              <a:t>Flower Insect Timed (FIT) Counts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73779" y="1260475"/>
            <a:ext cx="6764020" cy="3171381"/>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A simple and fun activity for recording pollinators, and checking on the effectiveness of measures taken, is to undertake FIT counts.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These counts involve watching a 50cm-by-50cm area of flowers for 10 minutes and recording the insects that are present or visit during that time.</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Can be undertaken from the 1</a:t>
            </a:r>
            <a:r>
              <a:rPr lang="en-GB" b="0" baseline="30000" dirty="0">
                <a:solidFill>
                  <a:schemeClr val="tx1"/>
                </a:solidFill>
                <a:latin typeface="Museo Sans"/>
                <a:cs typeface="Museo Sans"/>
              </a:rPr>
              <a:t>st</a:t>
            </a:r>
            <a:r>
              <a:rPr lang="en-GB" b="0" dirty="0">
                <a:solidFill>
                  <a:schemeClr val="tx1"/>
                </a:solidFill>
                <a:latin typeface="Museo Sans"/>
                <a:cs typeface="Museo Sans"/>
              </a:rPr>
              <a:t> of April to the 30</a:t>
            </a:r>
            <a:r>
              <a:rPr lang="en-GB" b="0" baseline="30000" dirty="0">
                <a:solidFill>
                  <a:schemeClr val="tx1"/>
                </a:solidFill>
                <a:latin typeface="Museo Sans"/>
                <a:cs typeface="Museo Sans"/>
              </a:rPr>
              <a:t>th</a:t>
            </a:r>
            <a:r>
              <a:rPr lang="en-GB" b="0" dirty="0">
                <a:solidFill>
                  <a:schemeClr val="tx1"/>
                </a:solidFill>
                <a:latin typeface="Museo Sans"/>
                <a:cs typeface="Museo Sans"/>
              </a:rPr>
              <a:t> of September each year.</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No need to identify insects to species level but rather to within broad groups e.g. bumblebee, butterfly, wasp, beetle</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Count each insect that lands on a flower in the target area and try not to count an individual multiple times if they travel from flower to flower.</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Can be carried out using the FIT Count app or the data can be entered at the web address on the fit count forms.</a:t>
            </a:r>
            <a:endParaRPr b="0" dirty="0">
              <a:solidFill>
                <a:schemeClr val="tx1"/>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lang="en-GB" sz="900" spc="-50" dirty="0">
                <a:solidFill>
                  <a:srgbClr val="3B5B73"/>
                </a:solidFill>
                <a:latin typeface="MuseoSans-300"/>
                <a:cs typeface="MuseoSans-300"/>
              </a:rPr>
              <a:t>18</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663ECE4C-EFB7-CF51-65B7-CD0000E1065B}"/>
              </a:ext>
            </a:extLst>
          </p:cNvPr>
          <p:cNvPicPr>
            <a:picLocks noChangeAspect="1"/>
          </p:cNvPicPr>
          <p:nvPr/>
        </p:nvPicPr>
        <p:blipFill>
          <a:blip r:embed="rId3"/>
          <a:stretch>
            <a:fillRect/>
          </a:stretch>
        </p:blipFill>
        <p:spPr>
          <a:xfrm>
            <a:off x="744000" y="181524"/>
            <a:ext cx="1603387" cy="25605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6034" y="687607"/>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dirty="0"/>
              <a:t>Pollinator Planting lists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822992" y="1165038"/>
            <a:ext cx="6764020" cy="1709442"/>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Pollinators.ie website has a booklet that lists the top 10 pollinator friendly plants for different situations.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Example for gardens: Lungwort, Comfrey, Perennial Wallflower, Lambs’ ear, Catmint, Lavender, Sage, Vervain, Michaelmas Daisy, Heleborne</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Urban planters: Heather, Skimmia, Lungwort, Rosemary, Sea Thrift, Lavender, Coronilla, Hardy Geranium, Michaelmas Daisy, Sweetbox</a:t>
            </a:r>
            <a:endParaRPr b="0" dirty="0">
              <a:solidFill>
                <a:schemeClr val="tx1"/>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lang="en-GB" sz="900" spc="-50" dirty="0">
                <a:solidFill>
                  <a:srgbClr val="3B5B73"/>
                </a:solidFill>
                <a:latin typeface="MuseoSans-300"/>
                <a:cs typeface="MuseoSans-300"/>
              </a:rPr>
              <a:t>19</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9" name="Picture 8">
            <a:extLst>
              <a:ext uri="{FF2B5EF4-FFF2-40B4-BE49-F238E27FC236}">
                <a16:creationId xmlns:a16="http://schemas.microsoft.com/office/drawing/2014/main" id="{BA11C1F9-4081-305D-8FA9-C124708A6D5E}"/>
              </a:ext>
            </a:extLst>
          </p:cNvPr>
          <p:cNvPicPr>
            <a:picLocks noChangeAspect="1"/>
          </p:cNvPicPr>
          <p:nvPr/>
        </p:nvPicPr>
        <p:blipFill rotWithShape="1">
          <a:blip r:embed="rId3"/>
          <a:srcRect l="33526" t="17630" r="37861" b="9923"/>
          <a:stretch/>
        </p:blipFill>
        <p:spPr>
          <a:xfrm>
            <a:off x="3443002" y="2873714"/>
            <a:ext cx="1524000" cy="2170538"/>
          </a:xfrm>
          <a:prstGeom prst="rect">
            <a:avLst/>
          </a:prstGeom>
        </p:spPr>
      </p:pic>
      <p:pic>
        <p:nvPicPr>
          <p:cNvPr id="12" name="Picture 11">
            <a:extLst>
              <a:ext uri="{FF2B5EF4-FFF2-40B4-BE49-F238E27FC236}">
                <a16:creationId xmlns:a16="http://schemas.microsoft.com/office/drawing/2014/main" id="{0322009B-99D8-F221-D534-2D293251705E}"/>
              </a:ext>
            </a:extLst>
          </p:cNvPr>
          <p:cNvPicPr>
            <a:picLocks noChangeAspect="1"/>
          </p:cNvPicPr>
          <p:nvPr/>
        </p:nvPicPr>
        <p:blipFill>
          <a:blip r:embed="rId4"/>
          <a:stretch>
            <a:fillRect/>
          </a:stretch>
        </p:blipFill>
        <p:spPr>
          <a:xfrm>
            <a:off x="744000" y="178704"/>
            <a:ext cx="1603387" cy="25605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object 68"/>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15" normalizeH="0" baseline="0" noProof="0" dirty="0">
                <a:ln>
                  <a:noFill/>
                </a:ln>
                <a:solidFill>
                  <a:srgbClr val="3B5B73"/>
                </a:solidFill>
                <a:effectLst/>
                <a:uLnTx/>
                <a:uFillTx/>
                <a:latin typeface="MuseoSans-300"/>
                <a:cs typeface="MuseoSans-300"/>
              </a:rPr>
              <a:t>20</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6" name="Picture 5">
            <a:extLst>
              <a:ext uri="{FF2B5EF4-FFF2-40B4-BE49-F238E27FC236}">
                <a16:creationId xmlns:a16="http://schemas.microsoft.com/office/drawing/2014/main" id="{1C4D8521-0222-DEB8-65EB-B9BBD16A131A}"/>
              </a:ext>
            </a:extLst>
          </p:cNvPr>
          <p:cNvPicPr>
            <a:picLocks noChangeAspect="1"/>
          </p:cNvPicPr>
          <p:nvPr/>
        </p:nvPicPr>
        <p:blipFill rotWithShape="1">
          <a:blip r:embed="rId2"/>
          <a:srcRect l="33525" t="19171" r="36995" b="8382"/>
          <a:stretch/>
        </p:blipFill>
        <p:spPr>
          <a:xfrm>
            <a:off x="2794000" y="606523"/>
            <a:ext cx="3733800" cy="4715951"/>
          </a:xfrm>
          <a:prstGeom prst="rect">
            <a:avLst/>
          </a:prstGeom>
        </p:spPr>
      </p:pic>
      <p:pic>
        <p:nvPicPr>
          <p:cNvPr id="7" name="Picture 6">
            <a:extLst>
              <a:ext uri="{FF2B5EF4-FFF2-40B4-BE49-F238E27FC236}">
                <a16:creationId xmlns:a16="http://schemas.microsoft.com/office/drawing/2014/main" id="{51B562BA-F71D-C60F-171B-BC20FA008354}"/>
              </a:ext>
            </a:extLst>
          </p:cNvPr>
          <p:cNvPicPr>
            <a:picLocks noChangeAspect="1"/>
          </p:cNvPicPr>
          <p:nvPr/>
        </p:nvPicPr>
        <p:blipFill>
          <a:blip r:embed="rId3"/>
          <a:stretch>
            <a:fillRect/>
          </a:stretch>
        </p:blipFill>
        <p:spPr>
          <a:xfrm>
            <a:off x="736600" y="193675"/>
            <a:ext cx="1603387" cy="25605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84400" y="679724"/>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dirty="0"/>
              <a:t>No Mow May</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822992" y="1149272"/>
            <a:ext cx="6764020" cy="3586879"/>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No Mow May offers members of the public, community groups, and organisations a chance to make a meaningful contribution to the survival of our pollinators.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The biggest threat to bees (and other pollinators) in Ireland is a scarcity of food. Not mowing allows native wildflowers to grow and feed our little friends.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Flowers such as dandelions, clover, and daisy are often the first to appear.</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Lifting grass cuttings when you do cut your grass will ensure the soil becomes more nutrient poor. This will help native wildflowers to become established and so you may find that you get more wildflowers in subsequent years during no mow May.</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“Spot native wildflowers” checklist with photos available on the pollinators.ie website under the “No Mow May” tab.</a:t>
            </a:r>
            <a:endParaRPr b="0" dirty="0">
              <a:solidFill>
                <a:schemeClr val="tx1"/>
              </a:solidFill>
              <a:latin typeface="Museo Sans"/>
              <a:cs typeface="Museo Sans"/>
            </a:endParaRPr>
          </a:p>
        </p:txBody>
      </p:sp>
      <p:sp>
        <p:nvSpPr>
          <p:cNvPr id="7" name="object 7"/>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lang="en-GB" sz="900" spc="15" dirty="0">
                <a:solidFill>
                  <a:srgbClr val="3B5B73"/>
                </a:solidFill>
                <a:latin typeface="MuseoSans-300"/>
                <a:cs typeface="MuseoSans-300"/>
              </a:rPr>
              <a:t>21</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F10EA679-CCB5-03C0-3C9A-01C82B8A265B}"/>
              </a:ext>
            </a:extLst>
          </p:cNvPr>
          <p:cNvPicPr>
            <a:picLocks noChangeAspect="1"/>
          </p:cNvPicPr>
          <p:nvPr/>
        </p:nvPicPr>
        <p:blipFill>
          <a:blip r:embed="rId3"/>
          <a:stretch>
            <a:fillRect/>
          </a:stretch>
        </p:blipFill>
        <p:spPr>
          <a:xfrm>
            <a:off x="744000" y="168861"/>
            <a:ext cx="1603387" cy="25605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5780" y="634330"/>
            <a:ext cx="4587240" cy="397545"/>
          </a:xfrm>
          <a:prstGeom prst="rect">
            <a:avLst/>
          </a:prstGeom>
        </p:spPr>
        <p:txBody>
          <a:bodyPr vert="horz" wrap="square" lIns="0" tIns="12700" rIns="0" bIns="0" rtlCol="0">
            <a:spAutoFit/>
          </a:bodyPr>
          <a:lstStyle/>
          <a:p>
            <a:pPr marL="12700" algn="ctr">
              <a:lnSpc>
                <a:spcPts val="2960"/>
              </a:lnSpc>
              <a:spcBef>
                <a:spcPts val="100"/>
              </a:spcBef>
            </a:pPr>
            <a:r>
              <a:rPr lang="en-GB" dirty="0"/>
              <a:t>Recording Biodiversity</a:t>
            </a:r>
            <a:endParaRPr spc="-10" dirty="0"/>
          </a:p>
        </p:txBody>
      </p:sp>
      <p:sp>
        <p:nvSpPr>
          <p:cNvPr id="68" name="object 68"/>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lang="en-GB" sz="900" spc="15" dirty="0">
                <a:solidFill>
                  <a:srgbClr val="3B5B73"/>
                </a:solidFill>
                <a:latin typeface="MuseoSans-300"/>
                <a:cs typeface="MuseoSans-300"/>
              </a:rPr>
              <a:t>22</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sp>
        <p:nvSpPr>
          <p:cNvPr id="69" name="Rectangle 68">
            <a:extLst>
              <a:ext uri="{FF2B5EF4-FFF2-40B4-BE49-F238E27FC236}">
                <a16:creationId xmlns:a16="http://schemas.microsoft.com/office/drawing/2014/main" id="{1BB4DB00-065C-287F-34A7-CDE229759761}"/>
              </a:ext>
            </a:extLst>
          </p:cNvPr>
          <p:cNvSpPr/>
          <p:nvPr/>
        </p:nvSpPr>
        <p:spPr>
          <a:xfrm>
            <a:off x="812800" y="1946275"/>
            <a:ext cx="6553200" cy="2743200"/>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24F65C2-6558-0526-CEAC-9C59F8FEAF45}"/>
              </a:ext>
            </a:extLst>
          </p:cNvPr>
          <p:cNvPicPr>
            <a:picLocks noChangeAspect="1"/>
          </p:cNvPicPr>
          <p:nvPr/>
        </p:nvPicPr>
        <p:blipFill rotWithShape="1">
          <a:blip r:embed="rId2"/>
          <a:srcRect t="3757" r="3180" b="4964"/>
          <a:stretch/>
        </p:blipFill>
        <p:spPr>
          <a:xfrm>
            <a:off x="139700" y="1061702"/>
            <a:ext cx="8509000" cy="4084973"/>
          </a:xfrm>
          <a:prstGeom prst="rect">
            <a:avLst/>
          </a:prstGeom>
        </p:spPr>
      </p:pic>
      <p:pic>
        <p:nvPicPr>
          <p:cNvPr id="3" name="Picture 2">
            <a:extLst>
              <a:ext uri="{FF2B5EF4-FFF2-40B4-BE49-F238E27FC236}">
                <a16:creationId xmlns:a16="http://schemas.microsoft.com/office/drawing/2014/main" id="{2604EFAF-7948-0BF7-8C41-BDBD2C5BA71B}"/>
              </a:ext>
            </a:extLst>
          </p:cNvPr>
          <p:cNvPicPr>
            <a:picLocks noChangeAspect="1"/>
          </p:cNvPicPr>
          <p:nvPr/>
        </p:nvPicPr>
        <p:blipFill>
          <a:blip r:embed="rId3"/>
          <a:stretch>
            <a:fillRect/>
          </a:stretch>
        </p:blipFill>
        <p:spPr>
          <a:xfrm>
            <a:off x="812800" y="176387"/>
            <a:ext cx="1603387" cy="25605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0262" y="757616"/>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dirty="0"/>
              <a:t>Recording biodiversity</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65897" y="1283269"/>
            <a:ext cx="6764020" cy="3171381"/>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The biodiversity data centre keep track of records of Irelands plants, animals, and fungi.</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Their website is biodiversityireland.ie and you can submit records or look at maps of all the recorded species and their distributions.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There have been roughly 21,300 records submitted for Co. Longford, with birds (133 species) accounting for over 8,000 of these records.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Recording species of pollinators can help to garner points for the tidy towns pollinators awards.</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Going forward records will help Ireland to assess the success of such initiative.</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When sending records, it is helpful to include a photo as this helps in the verification of the data.</a:t>
            </a:r>
            <a:endParaRPr b="0" dirty="0">
              <a:solidFill>
                <a:schemeClr val="tx1"/>
              </a:solidFill>
              <a:latin typeface="Museo Sans"/>
              <a:cs typeface="Museo Sans"/>
            </a:endParaRPr>
          </a:p>
        </p:txBody>
      </p:sp>
      <p:sp>
        <p:nvSpPr>
          <p:cNvPr id="7" name="object 7"/>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15" normalizeH="0" baseline="0" noProof="0" dirty="0">
                <a:ln>
                  <a:noFill/>
                </a:ln>
                <a:solidFill>
                  <a:srgbClr val="3B5B73"/>
                </a:solidFill>
                <a:effectLst/>
                <a:uLnTx/>
                <a:uFillTx/>
                <a:latin typeface="MuseoSans-300"/>
                <a:cs typeface="MuseoSans-300"/>
              </a:rPr>
              <a:t>23</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C2A5B356-CC5F-978A-154C-CFF948B99043}"/>
              </a:ext>
            </a:extLst>
          </p:cNvPr>
          <p:cNvPicPr>
            <a:picLocks noChangeAspect="1"/>
          </p:cNvPicPr>
          <p:nvPr/>
        </p:nvPicPr>
        <p:blipFill>
          <a:blip r:embed="rId3"/>
          <a:stretch>
            <a:fillRect/>
          </a:stretch>
        </p:blipFill>
        <p:spPr>
          <a:xfrm>
            <a:off x="744000" y="178403"/>
            <a:ext cx="1603387" cy="25605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5780" y="657212"/>
            <a:ext cx="4587240" cy="397545"/>
          </a:xfrm>
          <a:prstGeom prst="rect">
            <a:avLst/>
          </a:prstGeom>
        </p:spPr>
        <p:txBody>
          <a:bodyPr vert="horz" wrap="square" lIns="0" tIns="12700" rIns="0" bIns="0" rtlCol="0">
            <a:spAutoFit/>
          </a:bodyPr>
          <a:lstStyle/>
          <a:p>
            <a:pPr marL="12700" algn="ctr">
              <a:lnSpc>
                <a:spcPts val="2960"/>
              </a:lnSpc>
              <a:spcBef>
                <a:spcPts val="100"/>
              </a:spcBef>
            </a:pPr>
            <a:r>
              <a:rPr lang="en-GB" spc="-10" dirty="0"/>
              <a:t>Threats to Biodiversity</a:t>
            </a:r>
            <a:endParaRPr spc="-10" dirty="0"/>
          </a:p>
        </p:txBody>
      </p:sp>
      <p:sp>
        <p:nvSpPr>
          <p:cNvPr id="68" name="object 68"/>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15" normalizeH="0" baseline="0" noProof="0" dirty="0">
                <a:ln>
                  <a:noFill/>
                </a:ln>
                <a:solidFill>
                  <a:srgbClr val="3B5B73"/>
                </a:solidFill>
                <a:effectLst/>
                <a:uLnTx/>
                <a:uFillTx/>
                <a:latin typeface="MuseoSans-300"/>
                <a:cs typeface="MuseoSans-300"/>
              </a:rPr>
              <a:t>24</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19" name="Picture 18" descr="A koala bear standing on a dirt hill&#10;&#10;Description automatically generated">
            <a:extLst>
              <a:ext uri="{FF2B5EF4-FFF2-40B4-BE49-F238E27FC236}">
                <a16:creationId xmlns:a16="http://schemas.microsoft.com/office/drawing/2014/main" id="{0CB2C05E-3F4C-FDEF-322A-9BD684DA5E7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6600" y="1054757"/>
            <a:ext cx="7221805" cy="3736064"/>
          </a:xfrm>
          <a:prstGeom prst="rect">
            <a:avLst/>
          </a:prstGeom>
        </p:spPr>
      </p:pic>
      <p:sp>
        <p:nvSpPr>
          <p:cNvPr id="20" name="TextBox 19">
            <a:extLst>
              <a:ext uri="{FF2B5EF4-FFF2-40B4-BE49-F238E27FC236}">
                <a16:creationId xmlns:a16="http://schemas.microsoft.com/office/drawing/2014/main" id="{C40DFF43-4156-2822-A8CE-4811F94B3A91}"/>
              </a:ext>
            </a:extLst>
          </p:cNvPr>
          <p:cNvSpPr txBox="1"/>
          <p:nvPr/>
        </p:nvSpPr>
        <p:spPr>
          <a:xfrm>
            <a:off x="660400" y="4826841"/>
            <a:ext cx="5181601" cy="231376"/>
          </a:xfrm>
          <a:prstGeom prst="rect">
            <a:avLst/>
          </a:prstGeom>
          <a:noFill/>
        </p:spPr>
        <p:txBody>
          <a:bodyPr wrap="square" rtlCol="0">
            <a:spAutoFit/>
          </a:bodyPr>
          <a:lstStyle/>
          <a:p>
            <a:r>
              <a:rPr lang="en-IE" sz="900" dirty="0">
                <a:hlinkClick r:id="rId3" tooltip="https://kb.rspca.org.au/knowledge-base/how-can-habitat-loss-affect-animal-welfare/"/>
              </a:rPr>
              <a:t>This Photo</a:t>
            </a:r>
            <a:r>
              <a:rPr lang="en-IE" sz="900" dirty="0"/>
              <a:t> by Unknown Author is licensed under </a:t>
            </a:r>
            <a:r>
              <a:rPr lang="en-IE" sz="900" dirty="0">
                <a:hlinkClick r:id="rId4" tooltip="https://creativecommons.org/licenses/by-nc-nd/3.0/"/>
              </a:rPr>
              <a:t>CC BY-NC-ND</a:t>
            </a:r>
            <a:endParaRPr lang="en-IE" sz="900" dirty="0"/>
          </a:p>
        </p:txBody>
      </p:sp>
      <p:pic>
        <p:nvPicPr>
          <p:cNvPr id="3" name="Picture 2">
            <a:extLst>
              <a:ext uri="{FF2B5EF4-FFF2-40B4-BE49-F238E27FC236}">
                <a16:creationId xmlns:a16="http://schemas.microsoft.com/office/drawing/2014/main" id="{F0E6B5CB-1346-79D8-059C-80DB32B07660}"/>
              </a:ext>
            </a:extLst>
          </p:cNvPr>
          <p:cNvPicPr>
            <a:picLocks noChangeAspect="1"/>
          </p:cNvPicPr>
          <p:nvPr/>
        </p:nvPicPr>
        <p:blipFill>
          <a:blip r:embed="rId5"/>
          <a:stretch>
            <a:fillRect/>
          </a:stretch>
        </p:blipFill>
        <p:spPr>
          <a:xfrm>
            <a:off x="736600" y="202386"/>
            <a:ext cx="1603387" cy="25605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6034" y="695490"/>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dirty="0"/>
              <a:t>Threats to Biodiversity</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71152" y="1195732"/>
            <a:ext cx="6764020" cy="570669"/>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Overexploitation (overfishing, hunting, tree harvesting, intensive farming and associated monoculture, and in the past fur, ivory and medicine)</a:t>
            </a: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sz="900" b="0" i="0" u="none" strike="noStrike" kern="0" cap="none" spc="-50" normalizeH="0" baseline="0" noProof="0" dirty="0">
                <a:ln>
                  <a:noFill/>
                </a:ln>
                <a:solidFill>
                  <a:srgbClr val="3B5B73"/>
                </a:solidFill>
                <a:effectLst/>
                <a:uLnTx/>
                <a:uFillTx/>
                <a:latin typeface="MuseoSans-300"/>
                <a:cs typeface="MuseoSans-300"/>
              </a:rPr>
              <a:t>2</a:t>
            </a:r>
            <a:r>
              <a:rPr kumimoji="0" lang="en-GB" sz="900" b="0" i="0" u="none" strike="noStrike" kern="0" cap="none" spc="-50" normalizeH="0" baseline="0" noProof="0" dirty="0">
                <a:ln>
                  <a:noFill/>
                </a:ln>
                <a:solidFill>
                  <a:srgbClr val="3B5B73"/>
                </a:solidFill>
                <a:effectLst/>
                <a:uLnTx/>
                <a:uFillTx/>
                <a:latin typeface="MuseoSans-300"/>
                <a:cs typeface="MuseoSans-300"/>
              </a:rPr>
              <a:t>5</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9" name="Picture 8" descr="People casting a net">
            <a:extLst>
              <a:ext uri="{FF2B5EF4-FFF2-40B4-BE49-F238E27FC236}">
                <a16:creationId xmlns:a16="http://schemas.microsoft.com/office/drawing/2014/main" id="{2AB566F8-F3AF-1FA6-1225-6F6C36C14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22" y="1822536"/>
            <a:ext cx="7155400" cy="3144666"/>
          </a:xfrm>
          <a:prstGeom prst="rect">
            <a:avLst/>
          </a:prstGeom>
        </p:spPr>
      </p:pic>
      <p:pic>
        <p:nvPicPr>
          <p:cNvPr id="8" name="Picture 7">
            <a:extLst>
              <a:ext uri="{FF2B5EF4-FFF2-40B4-BE49-F238E27FC236}">
                <a16:creationId xmlns:a16="http://schemas.microsoft.com/office/drawing/2014/main" id="{D1889AC8-B211-EF62-D88B-D768833B6085}"/>
              </a:ext>
            </a:extLst>
          </p:cNvPr>
          <p:cNvPicPr>
            <a:picLocks noChangeAspect="1"/>
          </p:cNvPicPr>
          <p:nvPr/>
        </p:nvPicPr>
        <p:blipFill>
          <a:blip r:embed="rId4"/>
          <a:stretch>
            <a:fillRect/>
          </a:stretch>
        </p:blipFill>
        <p:spPr>
          <a:xfrm>
            <a:off x="771152" y="179755"/>
            <a:ext cx="1603387" cy="2560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015700" cy="397545"/>
          </a:xfrm>
          <a:prstGeom prst="rect">
            <a:avLst/>
          </a:prstGeom>
        </p:spPr>
        <p:txBody>
          <a:bodyPr vert="horz" wrap="square" lIns="0" tIns="12700" rIns="0" bIns="0" rtlCol="0">
            <a:spAutoFit/>
          </a:bodyPr>
          <a:lstStyle/>
          <a:p>
            <a:pPr marL="12700">
              <a:lnSpc>
                <a:spcPts val="2960"/>
              </a:lnSpc>
              <a:spcBef>
                <a:spcPts val="100"/>
              </a:spcBef>
            </a:pPr>
            <a:r>
              <a:rPr lang="en-GB" sz="2800" spc="-10" dirty="0"/>
              <a:t>Principal Action Areas and Campaigns: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734839" y="1393796"/>
            <a:ext cx="6764020" cy="5866991"/>
          </a:xfrm>
          <a:prstGeom prst="rect">
            <a:avLst/>
          </a:prstGeom>
        </p:spPr>
        <p:txBody>
          <a:bodyPr vert="horz" wrap="square" lIns="0" tIns="77470" rIns="0" bIns="0" rtlCol="0">
            <a:spAutoFit/>
          </a:bodyPr>
          <a:lstStyle/>
          <a:p>
            <a:r>
              <a:rPr lang="en-GB" dirty="0">
                <a:solidFill>
                  <a:srgbClr val="00B050"/>
                </a:solidFill>
                <a:latin typeface="Museo Sans"/>
                <a:cs typeface="Museo Sans"/>
              </a:rPr>
              <a:t>1. TidyTowns Group – Engagement and Support</a:t>
            </a:r>
          </a:p>
          <a:p>
            <a:pPr marL="285750" indent="-285750">
              <a:buFont typeface="Arial" panose="020B0604020202020204" pitchFamily="34" charset="0"/>
              <a:buChar char="•"/>
            </a:pPr>
            <a:r>
              <a:rPr lang="en-IE" sz="1600" b="0" dirty="0">
                <a:solidFill>
                  <a:schemeClr val="tx1"/>
                </a:solidFill>
                <a:effectLst/>
                <a:latin typeface="MuseoSans-700"/>
                <a:ea typeface="Times New Roman" panose="02020603050405020304" pitchFamily="18" charset="0"/>
                <a:cs typeface="Times New Roman" panose="02020603050405020304" pitchFamily="18" charset="0"/>
              </a:rPr>
              <a:t>30,000 volunteers, 924 committees, 3 million hours </a:t>
            </a:r>
            <a:endParaRPr lang="en-IE" b="0" dirty="0">
              <a:solidFill>
                <a:schemeClr val="tx1"/>
              </a:solidFill>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1600" b="0" dirty="0">
                <a:solidFill>
                  <a:schemeClr val="tx1"/>
                </a:solidFill>
                <a:effectLst/>
                <a:latin typeface="MuseoSans-700"/>
                <a:ea typeface="Times New Roman" panose="02020603050405020304" pitchFamily="18" charset="0"/>
                <a:cs typeface="Times New Roman" panose="02020603050405020304" pitchFamily="18" charset="0"/>
              </a:rPr>
              <a:t>30 Groups in Longford – </a:t>
            </a:r>
            <a:r>
              <a:rPr lang="en-IE" b="0" dirty="0">
                <a:solidFill>
                  <a:schemeClr val="tx1"/>
                </a:solidFill>
                <a:ea typeface="Times New Roman" panose="02020603050405020304" pitchFamily="18" charset="0"/>
                <a:cs typeface="Times New Roman" panose="02020603050405020304" pitchFamily="18" charset="0"/>
              </a:rPr>
              <a:t>Great</a:t>
            </a:r>
            <a:r>
              <a:rPr lang="en-IE" sz="1600" b="0" dirty="0">
                <a:solidFill>
                  <a:schemeClr val="tx1"/>
                </a:solidFill>
                <a:effectLst/>
                <a:latin typeface="MuseoSans-700"/>
                <a:ea typeface="Times New Roman" panose="02020603050405020304" pitchFamily="18" charset="0"/>
                <a:cs typeface="Times New Roman" panose="02020603050405020304" pitchFamily="18" charset="0"/>
              </a:rPr>
              <a:t> success!</a:t>
            </a:r>
          </a:p>
          <a:p>
            <a:pPr marL="285750" indent="-285750">
              <a:buFont typeface="Arial" panose="020B0604020202020204" pitchFamily="34" charset="0"/>
              <a:buChar char="•"/>
            </a:pPr>
            <a:r>
              <a:rPr lang="en-IE" sz="1600" b="0" dirty="0">
                <a:solidFill>
                  <a:schemeClr val="tx1"/>
                </a:solidFill>
                <a:effectLst/>
                <a:latin typeface="MuseoSans-700"/>
                <a:ea typeface="Times New Roman" panose="02020603050405020304" pitchFamily="18" charset="0"/>
                <a:cs typeface="Times New Roman" panose="02020603050405020304" pitchFamily="18" charset="0"/>
              </a:rPr>
              <a:t>Passionate </a:t>
            </a:r>
            <a:r>
              <a:rPr lang="en-IE" b="0" dirty="0">
                <a:solidFill>
                  <a:schemeClr val="tx1"/>
                </a:solidFill>
                <a:ea typeface="Times New Roman" panose="02020603050405020304" pitchFamily="18" charset="0"/>
                <a:cs typeface="Times New Roman" panose="02020603050405020304" pitchFamily="18" charset="0"/>
              </a:rPr>
              <a:t>groups </a:t>
            </a:r>
            <a:r>
              <a:rPr lang="en-IE" sz="1600" b="0" dirty="0">
                <a:solidFill>
                  <a:schemeClr val="tx1"/>
                </a:solidFill>
                <a:effectLst/>
                <a:latin typeface="MuseoSans-700"/>
                <a:ea typeface="Times New Roman" panose="02020603050405020304" pitchFamily="18" charset="0"/>
                <a:cs typeface="Times New Roman" panose="02020603050405020304" pitchFamily="18" charset="0"/>
              </a:rPr>
              <a:t>work tirelessly to enhance </a:t>
            </a:r>
          </a:p>
          <a:p>
            <a:r>
              <a:rPr lang="en-IE" b="0" dirty="0">
                <a:solidFill>
                  <a:schemeClr val="tx1"/>
                </a:solidFill>
                <a:ea typeface="Times New Roman" panose="02020603050405020304" pitchFamily="18" charset="0"/>
                <a:cs typeface="Times New Roman" panose="02020603050405020304" pitchFamily="18" charset="0"/>
              </a:rPr>
              <a:t>      your</a:t>
            </a:r>
            <a:r>
              <a:rPr lang="en-IE" sz="1600" b="0" dirty="0">
                <a:solidFill>
                  <a:schemeClr val="tx1"/>
                </a:solidFill>
                <a:effectLst/>
                <a:latin typeface="MuseoSans-700"/>
                <a:ea typeface="Times New Roman" panose="02020603050405020304" pitchFamily="18" charset="0"/>
                <a:cs typeface="Times New Roman" panose="02020603050405020304" pitchFamily="18" charset="0"/>
              </a:rPr>
              <a:t> local environment and create a sense of pride </a:t>
            </a:r>
          </a:p>
          <a:p>
            <a:pPr marL="285750" indent="-285750" algn="l">
              <a:buFont typeface="Arial" panose="020B0604020202020204" pitchFamily="34" charset="0"/>
              <a:buChar char="•"/>
            </a:pPr>
            <a:r>
              <a:rPr lang="en-GB" b="0" dirty="0">
                <a:solidFill>
                  <a:schemeClr val="tx1"/>
                </a:solidFill>
              </a:rPr>
              <a:t>Collaborate </a:t>
            </a:r>
            <a:r>
              <a:rPr lang="en-IE" b="0" dirty="0">
                <a:solidFill>
                  <a:schemeClr val="tx1"/>
                </a:solidFill>
              </a:rPr>
              <a:t>with your group to promote and </a:t>
            </a:r>
          </a:p>
          <a:p>
            <a:pPr algn="l"/>
            <a:r>
              <a:rPr lang="en-IE" b="0" dirty="0">
                <a:solidFill>
                  <a:schemeClr val="tx1"/>
                </a:solidFill>
              </a:rPr>
              <a:t>      support projects at local level</a:t>
            </a:r>
            <a:endParaRPr lang="en-US" b="0" dirty="0">
              <a:solidFill>
                <a:schemeClr val="tx1"/>
              </a:solidFill>
            </a:endParaRPr>
          </a:p>
          <a:p>
            <a:pPr algn="just"/>
            <a:endParaRPr lang="en-GB" b="0" dirty="0">
              <a:solidFill>
                <a:srgbClr val="000000"/>
              </a:solidFill>
              <a:latin typeface="Museo Sans"/>
              <a:cs typeface="Museo Sans"/>
            </a:endParaRPr>
          </a:p>
          <a:p>
            <a:r>
              <a:rPr lang="en-GB" dirty="0">
                <a:solidFill>
                  <a:srgbClr val="00B050"/>
                </a:solidFill>
                <a:latin typeface="Museo Sans"/>
                <a:cs typeface="Museo Sans"/>
              </a:rPr>
              <a:t>2. An Taisce Green Schools Coordinator</a:t>
            </a:r>
          </a:p>
          <a:p>
            <a:pPr marL="285750" indent="-285750">
              <a:buFont typeface="Arial" panose="020B0604020202020204" pitchFamily="34" charset="0"/>
              <a:buChar char="•"/>
            </a:pPr>
            <a:r>
              <a:rPr lang="en-GB" b="0" dirty="0">
                <a:solidFill>
                  <a:srgbClr val="000000"/>
                </a:solidFill>
                <a:latin typeface="Museo Sans"/>
                <a:cs typeface="Museo Sans"/>
              </a:rPr>
              <a:t>38 Primary, 9 Secondary Schools – 28 flags in May</a:t>
            </a:r>
          </a:p>
          <a:p>
            <a:pPr marL="285750" indent="-285750">
              <a:buFont typeface="Arial" panose="020B0604020202020204" pitchFamily="34" charset="0"/>
              <a:buChar char="•"/>
            </a:pPr>
            <a:r>
              <a:rPr lang="en-GB" b="0" dirty="0">
                <a:solidFill>
                  <a:srgbClr val="000000"/>
                </a:solidFill>
                <a:latin typeface="Museo Sans"/>
                <a:cs typeface="Museo Sans"/>
              </a:rPr>
              <a:t>Green Schools Coordinator/Committee </a:t>
            </a:r>
            <a:r>
              <a:rPr lang="en-GB" b="0" dirty="0">
                <a:solidFill>
                  <a:schemeClr val="tx1"/>
                </a:solidFill>
                <a:latin typeface="Museo Sans"/>
                <a:cs typeface="Museo Sans"/>
              </a:rPr>
              <a:t>–</a:t>
            </a:r>
            <a:r>
              <a:rPr lang="en-GB" b="0" dirty="0">
                <a:solidFill>
                  <a:srgbClr val="000000"/>
                </a:solidFill>
                <a:latin typeface="Museo Sans"/>
                <a:cs typeface="Museo Sans"/>
              </a:rPr>
              <a:t> 10 Themes</a:t>
            </a:r>
          </a:p>
          <a:p>
            <a:pPr marL="285750" indent="-285750">
              <a:buFont typeface="Arial" panose="020B0604020202020204" pitchFamily="34" charset="0"/>
              <a:buChar char="•"/>
            </a:pPr>
            <a:r>
              <a:rPr lang="en-GB" b="0" dirty="0">
                <a:solidFill>
                  <a:schemeClr val="tx1"/>
                </a:solidFill>
                <a:latin typeface="Museo Sans"/>
                <a:cs typeface="Museo Sans"/>
              </a:rPr>
              <a:t>TidyTowns link with schools crucial to success</a:t>
            </a:r>
          </a:p>
          <a:p>
            <a:pPr marL="285750" indent="-285750">
              <a:buFont typeface="Arial" panose="020B0604020202020204" pitchFamily="34" charset="0"/>
              <a:buChar char="•"/>
            </a:pPr>
            <a:r>
              <a:rPr lang="en-GB" b="0" dirty="0">
                <a:solidFill>
                  <a:schemeClr val="tx1"/>
                </a:solidFill>
                <a:latin typeface="Museo Sans"/>
                <a:cs typeface="Museo Sans"/>
              </a:rPr>
              <a:t>Marks awarded for schools' interaction – 70/80% </a:t>
            </a:r>
          </a:p>
          <a:p>
            <a:pPr marL="285750" indent="-285750">
              <a:buFont typeface="Arial" panose="020B0604020202020204" pitchFamily="34" charset="0"/>
              <a:buChar char="•"/>
            </a:pPr>
            <a:r>
              <a:rPr lang="en-GB" b="0" dirty="0">
                <a:solidFill>
                  <a:schemeClr val="tx1"/>
                </a:solidFill>
                <a:latin typeface="Museo Sans"/>
                <a:cs typeface="Museo Sans"/>
              </a:rPr>
              <a:t>Overlap in objectives can help each other </a:t>
            </a:r>
          </a:p>
          <a:p>
            <a:pPr marL="285750" indent="-285750">
              <a:buFont typeface="Arial" panose="020B0604020202020204" pitchFamily="34" charset="0"/>
              <a:buChar char="•"/>
            </a:pPr>
            <a:r>
              <a:rPr lang="en-GB" b="0" dirty="0">
                <a:solidFill>
                  <a:schemeClr val="tx1"/>
                </a:solidFill>
                <a:latin typeface="Museo Sans"/>
                <a:cs typeface="Museo Sans"/>
              </a:rPr>
              <a:t>For example: Surveys, poster competitions, gardens</a:t>
            </a:r>
          </a:p>
          <a:p>
            <a:pPr marL="285750" indent="-285750">
              <a:buFont typeface="Arial" panose="020B0604020202020204" pitchFamily="34" charset="0"/>
              <a:buChar char="•"/>
            </a:pPr>
            <a:endParaRPr lang="en-GB" b="0" dirty="0">
              <a:solidFill>
                <a:schemeClr val="tx1"/>
              </a:solidFill>
              <a:latin typeface="Museo Sans"/>
              <a:cs typeface="Museo Sans"/>
            </a:endParaRPr>
          </a:p>
          <a:p>
            <a:pPr marL="297814" marR="337185" indent="-285750" algn="just">
              <a:lnSpc>
                <a:spcPts val="1800"/>
              </a:lnSpc>
              <a:spcBef>
                <a:spcPts val="1135"/>
              </a:spcBef>
              <a:buFont typeface="Arial" panose="020B0604020202020204" pitchFamily="34" charset="0"/>
              <a:buChar char="•"/>
              <a:tabLst>
                <a:tab pos="120650" algn="l"/>
              </a:tabLst>
            </a:pPr>
            <a:endParaRPr lang="en-IE"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a:lnSpc>
                <a:spcPts val="1075"/>
              </a:lnSpc>
            </a:pPr>
            <a:r>
              <a:rPr lang="en-GB" sz="900" spc="-50" dirty="0">
                <a:solidFill>
                  <a:srgbClr val="3B5B73"/>
                </a:solidFill>
                <a:latin typeface="MuseoSans-300"/>
                <a:cs typeface="MuseoSans-300"/>
              </a:rPr>
              <a:t>                3</a:t>
            </a:r>
            <a:endParaRPr sz="900" dirty="0">
              <a:latin typeface="MuseoSans-300"/>
              <a:cs typeface="MuseoSans-300"/>
            </a:endParaRPr>
          </a:p>
        </p:txBody>
      </p:sp>
      <p:pic>
        <p:nvPicPr>
          <p:cNvPr id="8" name="Picture 2" descr="N:\Green-Schools\Green Flag flying.jpg">
            <a:extLst>
              <a:ext uri="{FF2B5EF4-FFF2-40B4-BE49-F238E27FC236}">
                <a16:creationId xmlns:a16="http://schemas.microsoft.com/office/drawing/2014/main" id="{81E9F655-50FA-FC41-DEDB-CD573C8B0C95}"/>
              </a:ext>
            </a:extLst>
          </p:cNvPr>
          <p:cNvPicPr>
            <a:picLocks noChangeAspect="1" noChangeArrowheads="1"/>
          </p:cNvPicPr>
          <p:nvPr/>
        </p:nvPicPr>
        <p:blipFill>
          <a:blip r:embed="rId3"/>
          <a:srcRect/>
          <a:stretch>
            <a:fillRect/>
          </a:stretch>
        </p:blipFill>
        <p:spPr bwMode="auto">
          <a:xfrm>
            <a:off x="5569454" y="3674877"/>
            <a:ext cx="2466555" cy="1443837"/>
          </a:xfrm>
          <a:prstGeom prst="rect">
            <a:avLst/>
          </a:prstGeom>
          <a:noFill/>
        </p:spPr>
      </p:pic>
      <p:pic>
        <p:nvPicPr>
          <p:cNvPr id="9" name="Picture 8" descr="A logo for a company&#10;&#10;Description automatically generated">
            <a:extLst>
              <a:ext uri="{FF2B5EF4-FFF2-40B4-BE49-F238E27FC236}">
                <a16:creationId xmlns:a16="http://schemas.microsoft.com/office/drawing/2014/main" id="{301AD86B-4497-0488-423C-4AA2DCB30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302" y="1473793"/>
            <a:ext cx="2692979" cy="1555196"/>
          </a:xfrm>
          <a:prstGeom prst="rect">
            <a:avLst/>
          </a:prstGeom>
        </p:spPr>
      </p:pic>
    </p:spTree>
    <p:extLst>
      <p:ext uri="{BB962C8B-B14F-4D97-AF65-F5344CB8AC3E}">
        <p14:creationId xmlns:p14="http://schemas.microsoft.com/office/powerpoint/2010/main" val="734172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6034" y="717277"/>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IE" spc="-10" dirty="0"/>
              <a:t>Threats to Biodiversity</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44000" y="1239377"/>
            <a:ext cx="6764020" cy="647613"/>
          </a:xfrm>
          <a:prstGeom prst="rect">
            <a:avLst/>
          </a:prstGeom>
        </p:spPr>
        <p:txBody>
          <a:bodyPr vert="horz" wrap="square" lIns="0" tIns="77470" rIns="0" bIns="0" rtlCol="0">
            <a:spAutoFit/>
          </a:bodyPr>
          <a:lstStyle/>
          <a:p>
            <a:pPr marL="298450" marR="0" lvl="0" indent="-285750" defTabSz="914400" eaLnBrk="1" fontAlgn="auto" latinLnBrk="0" hangingPunct="1">
              <a:lnSpc>
                <a:spcPct val="100000"/>
              </a:lnSpc>
              <a:spcBef>
                <a:spcPts val="61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Museo Sans"/>
                <a:ea typeface="+mn-ea"/>
                <a:cs typeface="Museo Sans"/>
              </a:rPr>
              <a:t>Habitat loss (Urbanisations, resource extraction, agriculture, logging, trawling)</a:t>
            </a:r>
          </a:p>
          <a:p>
            <a:pPr marL="298450" indent="-285750">
              <a:lnSpc>
                <a:spcPct val="100000"/>
              </a:lnSpc>
              <a:spcBef>
                <a:spcPts val="610"/>
              </a:spcBef>
              <a:buFont typeface="Arial" panose="020B0604020202020204" pitchFamily="34" charset="0"/>
              <a:buChar char="•"/>
            </a:pPr>
            <a:endParaRPr dirty="0">
              <a:solidFill>
                <a:schemeClr val="tx1"/>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sz="900" b="0" i="0" u="none" strike="noStrike" kern="0" cap="none" spc="-50" normalizeH="0" baseline="0" noProof="0" dirty="0">
                <a:ln>
                  <a:noFill/>
                </a:ln>
                <a:solidFill>
                  <a:srgbClr val="3B5B73"/>
                </a:solidFill>
                <a:effectLst/>
                <a:uLnTx/>
                <a:uFillTx/>
                <a:latin typeface="MuseoSans-300"/>
                <a:cs typeface="MuseoSans-300"/>
              </a:rPr>
              <a:t>2</a:t>
            </a:r>
            <a:r>
              <a:rPr kumimoji="0" lang="en-GB" sz="900" b="0" i="0" u="none" strike="noStrike" kern="0" cap="none" spc="-50" normalizeH="0" baseline="0" noProof="0" dirty="0">
                <a:ln>
                  <a:noFill/>
                </a:ln>
                <a:solidFill>
                  <a:srgbClr val="3B5B73"/>
                </a:solidFill>
                <a:effectLst/>
                <a:uLnTx/>
                <a:uFillTx/>
                <a:latin typeface="MuseoSans-300"/>
                <a:cs typeface="MuseoSans-300"/>
              </a:rPr>
              <a:t>6</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11" name="Picture 10" descr="Two-story houses">
            <a:extLst>
              <a:ext uri="{FF2B5EF4-FFF2-40B4-BE49-F238E27FC236}">
                <a16:creationId xmlns:a16="http://schemas.microsoft.com/office/drawing/2014/main" id="{223D33BC-7C03-B7A3-4C3A-DF7926776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00" y="1563183"/>
            <a:ext cx="6553200" cy="3205177"/>
          </a:xfrm>
          <a:prstGeom prst="rect">
            <a:avLst/>
          </a:prstGeom>
        </p:spPr>
      </p:pic>
      <p:pic>
        <p:nvPicPr>
          <p:cNvPr id="8" name="Picture 7">
            <a:extLst>
              <a:ext uri="{FF2B5EF4-FFF2-40B4-BE49-F238E27FC236}">
                <a16:creationId xmlns:a16="http://schemas.microsoft.com/office/drawing/2014/main" id="{6D45AA7D-90A5-E653-4BE7-564FC04FE463}"/>
              </a:ext>
            </a:extLst>
          </p:cNvPr>
          <p:cNvPicPr>
            <a:picLocks noChangeAspect="1"/>
          </p:cNvPicPr>
          <p:nvPr/>
        </p:nvPicPr>
        <p:blipFill>
          <a:blip r:embed="rId4"/>
          <a:stretch>
            <a:fillRect/>
          </a:stretch>
        </p:blipFill>
        <p:spPr>
          <a:xfrm>
            <a:off x="744000" y="180758"/>
            <a:ext cx="1603387" cy="25605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55800" y="679724"/>
            <a:ext cx="4587875" cy="397545"/>
          </a:xfrm>
          <a:prstGeom prst="rect">
            <a:avLst/>
          </a:prstGeom>
        </p:spPr>
        <p:txBody>
          <a:bodyPr vert="horz" wrap="square" lIns="0" tIns="12700" rIns="0" bIns="0" rtlCol="0">
            <a:spAutoFit/>
          </a:bodyPr>
          <a:lstStyle/>
          <a:p>
            <a:pPr marL="12700" algn="ctr">
              <a:lnSpc>
                <a:spcPts val="2960"/>
              </a:lnSpc>
              <a:spcBef>
                <a:spcPts val="100"/>
              </a:spcBef>
            </a:pPr>
            <a:r>
              <a:rPr kumimoji="0" lang="en-IE" sz="2600" b="1" i="0" u="none" strike="noStrike" kern="0" cap="none" spc="-10" normalizeH="0" baseline="0" noProof="0" dirty="0">
                <a:ln>
                  <a:noFill/>
                </a:ln>
                <a:solidFill>
                  <a:srgbClr val="3B5B73"/>
                </a:solidFill>
                <a:effectLst/>
                <a:uLnTx/>
                <a:uFillTx/>
                <a:latin typeface="MuseoSans-700"/>
                <a:ea typeface="+mj-ea"/>
              </a:rPr>
              <a:t>Threats to Biodiversity</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44000" y="1149272"/>
            <a:ext cx="6764020" cy="1632498"/>
          </a:xfrm>
          <a:prstGeom prst="rect">
            <a:avLst/>
          </a:prstGeom>
        </p:spPr>
        <p:txBody>
          <a:bodyPr vert="horz" wrap="square" lIns="0" tIns="77470" rIns="0" bIns="0" rtlCol="0">
            <a:spAutoFit/>
          </a:bodyPr>
          <a:lstStyle/>
          <a:p>
            <a:pPr marL="298450" marR="0" lvl="0" indent="-285750" defTabSz="914400" eaLnBrk="1" fontAlgn="auto" latinLnBrk="0" hangingPunct="1">
              <a:lnSpc>
                <a:spcPct val="100000"/>
              </a:lnSpc>
              <a:spcBef>
                <a:spcPts val="61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Museo Sans"/>
                <a:ea typeface="+mn-ea"/>
                <a:cs typeface="Museo Sans"/>
              </a:rPr>
              <a:t>Invasive species (introduced to new areas by human activity invasive species can have devastating effects and cause local and regional extinctions. e.g. black rats have been blamed for a raft of extinctions worldwide after being introduced to new areas by hitching on boats. They often feed on eggs from ground nesting birds, and reptiles)</a:t>
            </a:r>
          </a:p>
          <a:p>
            <a:pPr marL="12700">
              <a:lnSpc>
                <a:spcPct val="100000"/>
              </a:lnSpc>
              <a:spcBef>
                <a:spcPts val="610"/>
              </a:spcBef>
            </a:pPr>
            <a:endParaRPr b="0" dirty="0">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sz="900" b="0" i="0" u="none" strike="noStrike" kern="0" cap="none" spc="-50" normalizeH="0" baseline="0" noProof="0" dirty="0">
                <a:ln>
                  <a:noFill/>
                </a:ln>
                <a:solidFill>
                  <a:srgbClr val="3B5B73"/>
                </a:solidFill>
                <a:effectLst/>
                <a:uLnTx/>
                <a:uFillTx/>
                <a:latin typeface="MuseoSans-300"/>
                <a:cs typeface="MuseoSans-300"/>
              </a:rPr>
              <a:t>2</a:t>
            </a:r>
            <a:r>
              <a:rPr kumimoji="0" lang="en-GB" sz="900" b="0" i="0" u="none" strike="noStrike" kern="0" cap="none" spc="-50" normalizeH="0" baseline="0" noProof="0" dirty="0">
                <a:ln>
                  <a:noFill/>
                </a:ln>
                <a:solidFill>
                  <a:srgbClr val="3B5B73"/>
                </a:solidFill>
                <a:effectLst/>
                <a:uLnTx/>
                <a:uFillTx/>
                <a:latin typeface="MuseoSans-300"/>
                <a:cs typeface="MuseoSans-300"/>
              </a:rPr>
              <a:t>7</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9" name="Picture 8" descr="A black rat">
            <a:extLst>
              <a:ext uri="{FF2B5EF4-FFF2-40B4-BE49-F238E27FC236}">
                <a16:creationId xmlns:a16="http://schemas.microsoft.com/office/drawing/2014/main" id="{40C0647A-2D5B-54AA-C279-123F9F0D4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185" y="2543283"/>
            <a:ext cx="5896015" cy="2692244"/>
          </a:xfrm>
          <a:prstGeom prst="rect">
            <a:avLst/>
          </a:prstGeom>
        </p:spPr>
      </p:pic>
      <p:pic>
        <p:nvPicPr>
          <p:cNvPr id="8" name="Picture 7">
            <a:extLst>
              <a:ext uri="{FF2B5EF4-FFF2-40B4-BE49-F238E27FC236}">
                <a16:creationId xmlns:a16="http://schemas.microsoft.com/office/drawing/2014/main" id="{38C24B5A-ECC9-D8A8-BEF3-7866B672E180}"/>
              </a:ext>
            </a:extLst>
          </p:cNvPr>
          <p:cNvPicPr>
            <a:picLocks noChangeAspect="1"/>
          </p:cNvPicPr>
          <p:nvPr/>
        </p:nvPicPr>
        <p:blipFill>
          <a:blip r:embed="rId4"/>
          <a:stretch>
            <a:fillRect/>
          </a:stretch>
        </p:blipFill>
        <p:spPr>
          <a:xfrm>
            <a:off x="736993" y="178989"/>
            <a:ext cx="1603387" cy="25605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7200" y="703373"/>
            <a:ext cx="4587875" cy="397545"/>
          </a:xfrm>
          <a:prstGeom prst="rect">
            <a:avLst/>
          </a:prstGeom>
        </p:spPr>
        <p:txBody>
          <a:bodyPr vert="horz" wrap="square" lIns="0" tIns="12700" rIns="0" bIns="0" rtlCol="0">
            <a:spAutoFit/>
          </a:bodyPr>
          <a:lstStyle/>
          <a:p>
            <a:pPr marL="12700" algn="ctr">
              <a:lnSpc>
                <a:spcPts val="2960"/>
              </a:lnSpc>
              <a:spcBef>
                <a:spcPts val="100"/>
              </a:spcBef>
            </a:pPr>
            <a:r>
              <a:rPr kumimoji="0" lang="en-IE" sz="2600" b="1" i="0" u="none" strike="noStrike" kern="0" cap="none" spc="-10" normalizeH="0" baseline="0" noProof="0" dirty="0">
                <a:ln>
                  <a:noFill/>
                </a:ln>
                <a:solidFill>
                  <a:srgbClr val="3B5B73"/>
                </a:solidFill>
                <a:effectLst/>
                <a:uLnTx/>
                <a:uFillTx/>
                <a:latin typeface="MuseoSans-700"/>
                <a:ea typeface="+mj-ea"/>
              </a:rPr>
              <a:t>Threats to Biodiversity</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44000" y="1227335"/>
            <a:ext cx="6764020" cy="570669"/>
          </a:xfrm>
          <a:prstGeom prst="rect">
            <a:avLst/>
          </a:prstGeom>
        </p:spPr>
        <p:txBody>
          <a:bodyPr vert="horz" wrap="square" lIns="0" tIns="77470" rIns="0" bIns="0" rtlCol="0">
            <a:spAutoFit/>
          </a:bodyPr>
          <a:lstStyle/>
          <a:p>
            <a:pPr marL="298450" marR="0" lvl="0" indent="-285750" defTabSz="914400" eaLnBrk="1" fontAlgn="auto" latinLnBrk="0" hangingPunct="1">
              <a:lnSpc>
                <a:spcPct val="100000"/>
              </a:lnSpc>
              <a:spcBef>
                <a:spcPts val="61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Museo Sans"/>
                <a:ea typeface="+mn-ea"/>
                <a:cs typeface="Museo Sans"/>
              </a:rPr>
              <a:t>Pollution (pollution from human activities can alter habitats, and affect plant and animal species present)</a:t>
            </a: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sz="900" b="0" i="0" u="none" strike="noStrike" kern="0" cap="none" spc="-50" normalizeH="0" baseline="0" noProof="0" dirty="0">
                <a:ln>
                  <a:noFill/>
                </a:ln>
                <a:solidFill>
                  <a:srgbClr val="3B5B73"/>
                </a:solidFill>
                <a:effectLst/>
                <a:uLnTx/>
                <a:uFillTx/>
                <a:latin typeface="MuseoSans-300"/>
                <a:cs typeface="MuseoSans-300"/>
              </a:rPr>
              <a:t>2</a:t>
            </a:r>
            <a:r>
              <a:rPr kumimoji="0" lang="en-GB" sz="900" b="0" i="0" u="none" strike="noStrike" kern="0" cap="none" spc="-50" normalizeH="0" baseline="0" noProof="0" dirty="0">
                <a:ln>
                  <a:noFill/>
                </a:ln>
                <a:solidFill>
                  <a:srgbClr val="3B5B73"/>
                </a:solidFill>
                <a:effectLst/>
                <a:uLnTx/>
                <a:uFillTx/>
                <a:latin typeface="MuseoSans-300"/>
                <a:cs typeface="MuseoSans-300"/>
              </a:rPr>
              <a:t>8</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9" name="Picture 8" descr="Plastic bottle garbage on a beach">
            <a:extLst>
              <a:ext uri="{FF2B5EF4-FFF2-40B4-BE49-F238E27FC236}">
                <a16:creationId xmlns:a16="http://schemas.microsoft.com/office/drawing/2014/main" id="{A6ED428D-2C30-C1B3-7BCC-CB58FC5D0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75" y="1823512"/>
            <a:ext cx="7485330" cy="3290115"/>
          </a:xfrm>
          <a:prstGeom prst="rect">
            <a:avLst/>
          </a:prstGeom>
        </p:spPr>
      </p:pic>
      <p:pic>
        <p:nvPicPr>
          <p:cNvPr id="8" name="Picture 7">
            <a:extLst>
              <a:ext uri="{FF2B5EF4-FFF2-40B4-BE49-F238E27FC236}">
                <a16:creationId xmlns:a16="http://schemas.microsoft.com/office/drawing/2014/main" id="{C7E9013E-9A02-EC50-2ADB-BBF2AE8787E5}"/>
              </a:ext>
            </a:extLst>
          </p:cNvPr>
          <p:cNvPicPr>
            <a:picLocks noChangeAspect="1"/>
          </p:cNvPicPr>
          <p:nvPr/>
        </p:nvPicPr>
        <p:blipFill>
          <a:blip r:embed="rId4"/>
          <a:stretch>
            <a:fillRect/>
          </a:stretch>
        </p:blipFill>
        <p:spPr>
          <a:xfrm>
            <a:off x="744000" y="181524"/>
            <a:ext cx="1603387" cy="25605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6034" y="749008"/>
            <a:ext cx="4587875" cy="397545"/>
          </a:xfrm>
          <a:prstGeom prst="rect">
            <a:avLst/>
          </a:prstGeom>
        </p:spPr>
        <p:txBody>
          <a:bodyPr vert="horz" wrap="square" lIns="0" tIns="12700" rIns="0" bIns="0" rtlCol="0">
            <a:spAutoFit/>
          </a:bodyPr>
          <a:lstStyle/>
          <a:p>
            <a:pPr marL="12700" algn="ctr">
              <a:lnSpc>
                <a:spcPts val="2960"/>
              </a:lnSpc>
              <a:spcBef>
                <a:spcPts val="100"/>
              </a:spcBef>
            </a:pPr>
            <a:r>
              <a:rPr kumimoji="0" lang="en-IE" sz="2600" b="1" i="0" u="none" strike="noStrike" kern="0" cap="none" spc="-10" normalizeH="0" baseline="0" noProof="0" dirty="0">
                <a:ln>
                  <a:noFill/>
                </a:ln>
                <a:solidFill>
                  <a:srgbClr val="3B5B73"/>
                </a:solidFill>
                <a:effectLst/>
                <a:uLnTx/>
                <a:uFillTx/>
                <a:latin typeface="MuseoSans-700"/>
                <a:ea typeface="+mj-ea"/>
              </a:rPr>
              <a:t>Threats to Biodiversity</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65897" y="1146553"/>
            <a:ext cx="6764020" cy="816890"/>
          </a:xfrm>
          <a:prstGeom prst="rect">
            <a:avLst/>
          </a:prstGeom>
        </p:spPr>
        <p:txBody>
          <a:bodyPr vert="horz" wrap="square" lIns="0" tIns="77470" rIns="0" bIns="0" rtlCol="0">
            <a:spAutoFit/>
          </a:bodyPr>
          <a:lstStyle/>
          <a:p>
            <a:pPr marL="298450" marR="0" lvl="0" indent="-285750" defTabSz="914400" eaLnBrk="1" fontAlgn="auto" latinLnBrk="0" hangingPunct="1">
              <a:lnSpc>
                <a:spcPct val="100000"/>
              </a:lnSpc>
              <a:spcBef>
                <a:spcPts val="610"/>
              </a:spcBef>
              <a:spcAft>
                <a:spcPts val="0"/>
              </a:spcAft>
              <a:buClrTx/>
              <a:buSzTx/>
              <a:buFont typeface="Arial" panose="020B0604020202020204" pitchFamily="34" charset="0"/>
              <a:buChar char="•"/>
              <a:tabLst/>
              <a:defRPr/>
            </a:pPr>
            <a:r>
              <a:rPr kumimoji="0" lang="en-IE" sz="1600" b="0" i="0" u="none" strike="noStrike" kern="0" cap="none" spc="0" normalizeH="0" baseline="0" noProof="0" dirty="0">
                <a:ln>
                  <a:noFill/>
                </a:ln>
                <a:solidFill>
                  <a:prstClr val="black"/>
                </a:solidFill>
                <a:effectLst/>
                <a:uLnTx/>
                <a:uFillTx/>
                <a:latin typeface="Museo Sans"/>
                <a:ea typeface="+mn-ea"/>
                <a:cs typeface="Museo Sans"/>
              </a:rPr>
              <a:t>Climate Change (temperature rises are affecting plant germination as well as hibernation periods. Storm events, flooding, and drought, are creating further pressures on flora and fauna)</a:t>
            </a: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sz="900" b="0" i="0" u="none" strike="noStrike" kern="0" cap="none" spc="-50" normalizeH="0" baseline="0" noProof="0" dirty="0">
                <a:ln>
                  <a:noFill/>
                </a:ln>
                <a:solidFill>
                  <a:srgbClr val="3B5B73"/>
                </a:solidFill>
                <a:effectLst/>
                <a:uLnTx/>
                <a:uFillTx/>
                <a:latin typeface="MuseoSans-300"/>
                <a:cs typeface="MuseoSans-300"/>
              </a:rPr>
              <a:t>2</a:t>
            </a:r>
            <a:r>
              <a:rPr kumimoji="0" lang="en-GB" sz="900" b="0" i="0" u="none" strike="noStrike" kern="0" cap="none" spc="-50" normalizeH="0" baseline="0" noProof="0" dirty="0">
                <a:ln>
                  <a:noFill/>
                </a:ln>
                <a:solidFill>
                  <a:srgbClr val="3B5B73"/>
                </a:solidFill>
                <a:effectLst/>
                <a:uLnTx/>
                <a:uFillTx/>
                <a:latin typeface="MuseoSans-300"/>
                <a:cs typeface="MuseoSans-300"/>
              </a:rPr>
              <a:t>9</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9" name="Picture 8" descr="Polar bear on iceberg">
            <a:extLst>
              <a:ext uri="{FF2B5EF4-FFF2-40B4-BE49-F238E27FC236}">
                <a16:creationId xmlns:a16="http://schemas.microsoft.com/office/drawing/2014/main" id="{8B8A6E3E-D15A-9B74-EB1E-DC981C66F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00" y="1976805"/>
            <a:ext cx="7261509" cy="3236831"/>
          </a:xfrm>
          <a:prstGeom prst="rect">
            <a:avLst/>
          </a:prstGeom>
        </p:spPr>
      </p:pic>
      <p:pic>
        <p:nvPicPr>
          <p:cNvPr id="8" name="Picture 7">
            <a:extLst>
              <a:ext uri="{FF2B5EF4-FFF2-40B4-BE49-F238E27FC236}">
                <a16:creationId xmlns:a16="http://schemas.microsoft.com/office/drawing/2014/main" id="{27B41773-07E9-05AE-BB8B-4057A685AE59}"/>
              </a:ext>
            </a:extLst>
          </p:cNvPr>
          <p:cNvPicPr>
            <a:picLocks noChangeAspect="1"/>
          </p:cNvPicPr>
          <p:nvPr/>
        </p:nvPicPr>
        <p:blipFill>
          <a:blip r:embed="rId4"/>
          <a:stretch>
            <a:fillRect/>
          </a:stretch>
        </p:blipFill>
        <p:spPr>
          <a:xfrm>
            <a:off x="744000" y="184243"/>
            <a:ext cx="1603387" cy="25605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55800" y="682929"/>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dirty="0"/>
              <a:t>Extinctions!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822992" y="1260475"/>
            <a:ext cx="6764020" cy="3679212"/>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There have been 5 great extinctions on earth so far:</a:t>
            </a:r>
          </a:p>
          <a:p>
            <a:pPr marL="1270000" lvl="2" indent="-342900">
              <a:spcBef>
                <a:spcPts val="610"/>
              </a:spcBef>
              <a:buFont typeface="+mj-lt"/>
              <a:buAutoNum type="arabicPeriod"/>
            </a:pPr>
            <a:r>
              <a:rPr lang="en-GB" dirty="0">
                <a:solidFill>
                  <a:schemeClr val="tx1"/>
                </a:solidFill>
                <a:latin typeface="Museo Sans"/>
                <a:cs typeface="Museo Sans"/>
              </a:rPr>
              <a:t>Ordovician – 445mya. 85% of marine species became extinct. 2 pulses of climate change. First cooling caused glaciation, then warming ended this ice age.</a:t>
            </a:r>
          </a:p>
          <a:p>
            <a:pPr marL="1270000" lvl="2" indent="-342900">
              <a:spcBef>
                <a:spcPts val="610"/>
              </a:spcBef>
              <a:buFont typeface="+mj-lt"/>
              <a:buAutoNum type="arabicPeriod"/>
            </a:pPr>
            <a:r>
              <a:rPr lang="en-GB" dirty="0">
                <a:solidFill>
                  <a:schemeClr val="tx1"/>
                </a:solidFill>
                <a:latin typeface="Museo Sans"/>
                <a:cs typeface="Museo Sans"/>
              </a:rPr>
              <a:t>Devonian – 370mya. 75% of species. Anoxic bottom waters and mass cooling (both likely due to the evolution and spread of vascular plants)</a:t>
            </a:r>
          </a:p>
          <a:p>
            <a:pPr marL="1270000" lvl="2" indent="-342900">
              <a:spcBef>
                <a:spcPts val="610"/>
              </a:spcBef>
              <a:buFont typeface="+mj-lt"/>
              <a:buAutoNum type="arabicPeriod"/>
            </a:pPr>
            <a:r>
              <a:rPr lang="en-GB" dirty="0">
                <a:solidFill>
                  <a:schemeClr val="tx1"/>
                </a:solidFill>
                <a:latin typeface="Museo Sans"/>
                <a:cs typeface="Museo Sans"/>
              </a:rPr>
              <a:t>Permian – 250mya. 90% (96% of marine) species. Known as the great dying this was caused by a volcanic eruption in Siberia that lasted 2 million years, and the knock-on effects to the atmosphere caused by this.</a:t>
            </a:r>
          </a:p>
          <a:p>
            <a:pPr marL="1270000" lvl="2" indent="-342900">
              <a:spcBef>
                <a:spcPts val="610"/>
              </a:spcBef>
              <a:buFont typeface="+mj-lt"/>
              <a:buAutoNum type="arabicPeriod"/>
            </a:pPr>
            <a:endParaRPr b="0" dirty="0">
              <a:solidFill>
                <a:schemeClr val="tx1"/>
              </a:solidFill>
              <a:latin typeface="Museo Sans"/>
              <a:cs typeface="Museo Sans"/>
            </a:endParaRPr>
          </a:p>
        </p:txBody>
      </p:sp>
      <p:sp>
        <p:nvSpPr>
          <p:cNvPr id="7" name="object 7"/>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15" normalizeH="0" baseline="0" noProof="0" dirty="0">
                <a:ln>
                  <a:noFill/>
                </a:ln>
                <a:solidFill>
                  <a:srgbClr val="3B5B73"/>
                </a:solidFill>
                <a:effectLst/>
                <a:uLnTx/>
                <a:uFillTx/>
                <a:latin typeface="MuseoSans-300"/>
                <a:cs typeface="MuseoSans-300"/>
              </a:rPr>
              <a:t>30</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DCC8C2B6-C63D-9EFB-DB36-4AB1F5EAF9C2}"/>
              </a:ext>
            </a:extLst>
          </p:cNvPr>
          <p:cNvPicPr>
            <a:picLocks noChangeAspect="1"/>
          </p:cNvPicPr>
          <p:nvPr/>
        </p:nvPicPr>
        <p:blipFill>
          <a:blip r:embed="rId3"/>
          <a:stretch>
            <a:fillRect/>
          </a:stretch>
        </p:blipFill>
        <p:spPr>
          <a:xfrm>
            <a:off x="744000" y="177386"/>
            <a:ext cx="1603387" cy="25605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7200" y="702141"/>
            <a:ext cx="4587875" cy="397545"/>
          </a:xfrm>
          <a:prstGeom prst="rect">
            <a:avLst/>
          </a:prstGeom>
        </p:spPr>
        <p:txBody>
          <a:bodyPr vert="horz" wrap="square" lIns="0" tIns="12700" rIns="0" bIns="0" rtlCol="0">
            <a:spAutoFit/>
          </a:bodyPr>
          <a:lstStyle/>
          <a:p>
            <a:pPr marL="12700" algn="ctr">
              <a:lnSpc>
                <a:spcPts val="2960"/>
              </a:lnSpc>
              <a:spcBef>
                <a:spcPts val="100"/>
              </a:spcBef>
            </a:pPr>
            <a:r>
              <a:rPr kumimoji="0" lang="en-GB" sz="2600" b="1" i="0" u="none" strike="noStrike" kern="0" cap="none" spc="0" normalizeH="0" baseline="0" noProof="0" dirty="0">
                <a:ln>
                  <a:noFill/>
                </a:ln>
                <a:solidFill>
                  <a:srgbClr val="3B5B73"/>
                </a:solidFill>
                <a:effectLst/>
                <a:uLnTx/>
                <a:uFillTx/>
                <a:latin typeface="MuseoSans-700"/>
                <a:ea typeface="+mj-ea"/>
              </a:rPr>
              <a:t>Extinctions! (cont’d)</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44000" y="1260475"/>
            <a:ext cx="6764020" cy="3279103"/>
          </a:xfrm>
          <a:prstGeom prst="rect">
            <a:avLst/>
          </a:prstGeom>
        </p:spPr>
        <p:txBody>
          <a:bodyPr vert="horz" wrap="square" lIns="0" tIns="77470" rIns="0" bIns="0" rtlCol="0">
            <a:spAutoFit/>
          </a:bodyPr>
          <a:lstStyle/>
          <a:p>
            <a:pPr marL="1270000" lvl="2" indent="-342900">
              <a:spcBef>
                <a:spcPts val="610"/>
              </a:spcBef>
              <a:buFont typeface="+mj-lt"/>
              <a:buAutoNum type="arabicPeriod" startAt="4"/>
            </a:pPr>
            <a:r>
              <a:rPr lang="en-GB" b="0" dirty="0">
                <a:solidFill>
                  <a:schemeClr val="tx1"/>
                </a:solidFill>
                <a:latin typeface="Museo Sans"/>
                <a:cs typeface="Museo Sans"/>
              </a:rPr>
              <a:t>Triassic – 201mya. 76% of species. Many causes put forward including gradual climate change, sea level changes, and a central Atlantic magma field (that caused anoxia, ocean acidification, climate change, and mercury poisoning)</a:t>
            </a:r>
          </a:p>
          <a:p>
            <a:pPr marL="1270000" lvl="2" indent="-342900">
              <a:spcBef>
                <a:spcPts val="610"/>
              </a:spcBef>
              <a:buFont typeface="+mj-lt"/>
              <a:buAutoNum type="arabicPeriod" startAt="4"/>
            </a:pPr>
            <a:r>
              <a:rPr lang="en-GB" dirty="0">
                <a:solidFill>
                  <a:schemeClr val="tx1"/>
                </a:solidFill>
                <a:latin typeface="Museo Sans"/>
                <a:cs typeface="Museo Sans"/>
              </a:rPr>
              <a:t>Cretaceous – 65mya. 76% of species. 6-mile-wide meteor. Caused the extinction of all non-avian dinosaurs and allowed the proliferation of mammals.</a:t>
            </a:r>
          </a:p>
          <a:p>
            <a:pPr marL="1270000" lvl="2" indent="-342900">
              <a:spcBef>
                <a:spcPts val="610"/>
              </a:spcBef>
              <a:buFont typeface="+mj-lt"/>
              <a:buAutoNum type="arabicPeriod" startAt="4"/>
            </a:pPr>
            <a:r>
              <a:rPr lang="en-GB" b="0" dirty="0">
                <a:solidFill>
                  <a:schemeClr val="tx1"/>
                </a:solidFill>
                <a:latin typeface="Museo Sans"/>
                <a:cs typeface="Museo Sans"/>
              </a:rPr>
              <a:t>Anthropocene – now? Some estimates put the current extinction rate at between 10 and 100 times faster than in previous major extinction events.</a:t>
            </a:r>
            <a:endParaRPr b="0" dirty="0">
              <a:solidFill>
                <a:schemeClr val="tx1"/>
              </a:solidFill>
              <a:latin typeface="Museo Sans"/>
              <a:cs typeface="Museo Sans"/>
            </a:endParaRPr>
          </a:p>
        </p:txBody>
      </p:sp>
      <p:sp>
        <p:nvSpPr>
          <p:cNvPr id="7" name="object 7"/>
          <p:cNvSpPr txBox="1"/>
          <p:nvPr/>
        </p:nvSpPr>
        <p:spPr>
          <a:xfrm>
            <a:off x="7899401" y="5348564"/>
            <a:ext cx="440640"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15" normalizeH="0" baseline="0" noProof="0" dirty="0">
                <a:ln>
                  <a:noFill/>
                </a:ln>
                <a:solidFill>
                  <a:srgbClr val="3B5B73"/>
                </a:solidFill>
                <a:effectLst/>
                <a:uLnTx/>
                <a:uFillTx/>
                <a:latin typeface="MuseoSans-300"/>
                <a:cs typeface="MuseoSans-300"/>
              </a:rPr>
              <a:t>31</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73795287-CEA6-3E2F-9A46-21BB5B08288D}"/>
              </a:ext>
            </a:extLst>
          </p:cNvPr>
          <p:cNvPicPr>
            <a:picLocks noChangeAspect="1"/>
          </p:cNvPicPr>
          <p:nvPr/>
        </p:nvPicPr>
        <p:blipFill>
          <a:blip r:embed="rId3"/>
          <a:stretch>
            <a:fillRect/>
          </a:stretch>
        </p:blipFill>
        <p:spPr>
          <a:xfrm>
            <a:off x="744000" y="176429"/>
            <a:ext cx="1603387" cy="25605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55800" y="749008"/>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spc="-10" dirty="0"/>
              <a:t>The good news!!!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867727" y="1287840"/>
            <a:ext cx="6764020" cy="3094437"/>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The study and effort to understand previous mass extinctions has increased our knowledge of the potential effects of changing climates and of cataclysm.</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This means that we can look forward and make predictions better than might otherwise be the case.</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We also have a good awareness that more biodiverse ecosystems have a better durability to changing climates and shock events, and thus we understand some of the needs for protecting biodiversity.</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Society at a global, national, and local level have all taken notice of the plight of wildlife and measures are being taken to protect flora and fauna.</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The plants and animals alive today have a major advantage over the flora and fauna of previous epochs, and that is……..</a:t>
            </a:r>
            <a:endParaRPr b="0" dirty="0">
              <a:solidFill>
                <a:schemeClr val="tx1"/>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lang="en-GB" sz="900" spc="-50" dirty="0">
                <a:solidFill>
                  <a:srgbClr val="3B5B73"/>
                </a:solidFill>
                <a:latin typeface="MuseoSans-300"/>
                <a:cs typeface="MuseoSans-300"/>
              </a:rPr>
              <a:t>32</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FE4E930C-7C51-D5F4-F859-BBF8864EBFDC}"/>
              </a:ext>
            </a:extLst>
          </p:cNvPr>
          <p:cNvPicPr>
            <a:picLocks noChangeAspect="1"/>
          </p:cNvPicPr>
          <p:nvPr/>
        </p:nvPicPr>
        <p:blipFill>
          <a:blip r:embed="rId3"/>
          <a:stretch>
            <a:fillRect/>
          </a:stretch>
        </p:blipFill>
        <p:spPr>
          <a:xfrm>
            <a:off x="744000" y="181524"/>
            <a:ext cx="1603387" cy="25605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object 68"/>
          <p:cNvSpPr txBox="1"/>
          <p:nvPr/>
        </p:nvSpPr>
        <p:spPr>
          <a:xfrm>
            <a:off x="7958405" y="5348564"/>
            <a:ext cx="381635" cy="13580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kumimoji="0" lang="en-GB" sz="900" b="0" i="0" u="none" strike="noStrike" kern="0" cap="none" spc="-50" normalizeH="0" baseline="0" noProof="0" dirty="0">
                <a:ln>
                  <a:noFill/>
                </a:ln>
                <a:solidFill>
                  <a:srgbClr val="3B5B73"/>
                </a:solidFill>
                <a:effectLst/>
                <a:uLnTx/>
                <a:uFillTx/>
                <a:latin typeface="MuseoSans-300"/>
                <a:cs typeface="MuseoSans-300"/>
              </a:rPr>
              <a:t>33</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6" name="Picture 5" descr="A person taking a selfie&#10;&#10;Description automatically generated">
            <a:extLst>
              <a:ext uri="{FF2B5EF4-FFF2-40B4-BE49-F238E27FC236}">
                <a16:creationId xmlns:a16="http://schemas.microsoft.com/office/drawing/2014/main" id="{63286DAF-6622-0715-22F4-06880DC81F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62119" y="997197"/>
            <a:ext cx="4140362" cy="3886201"/>
          </a:xfrm>
          <a:prstGeom prst="rect">
            <a:avLst/>
          </a:prstGeom>
        </p:spPr>
      </p:pic>
      <p:pic>
        <p:nvPicPr>
          <p:cNvPr id="2" name="Picture 1">
            <a:extLst>
              <a:ext uri="{FF2B5EF4-FFF2-40B4-BE49-F238E27FC236}">
                <a16:creationId xmlns:a16="http://schemas.microsoft.com/office/drawing/2014/main" id="{3FF49667-7A35-8A93-752B-4AFABD22734D}"/>
              </a:ext>
            </a:extLst>
          </p:cNvPr>
          <p:cNvPicPr>
            <a:picLocks noChangeAspect="1"/>
          </p:cNvPicPr>
          <p:nvPr/>
        </p:nvPicPr>
        <p:blipFill>
          <a:blip r:embed="rId3"/>
          <a:stretch>
            <a:fillRect/>
          </a:stretch>
        </p:blipFill>
        <p:spPr>
          <a:xfrm>
            <a:off x="736600" y="193675"/>
            <a:ext cx="1603387" cy="25605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4800" y="682929"/>
            <a:ext cx="4587875" cy="397545"/>
          </a:xfrm>
          <a:prstGeom prst="rect">
            <a:avLst/>
          </a:prstGeom>
        </p:spPr>
        <p:txBody>
          <a:bodyPr vert="horz" wrap="square" lIns="0" tIns="12700" rIns="0" bIns="0" rtlCol="0">
            <a:spAutoFit/>
          </a:bodyPr>
          <a:lstStyle/>
          <a:p>
            <a:pPr marL="12700" algn="ctr">
              <a:lnSpc>
                <a:spcPts val="2960"/>
              </a:lnSpc>
              <a:spcBef>
                <a:spcPts val="100"/>
              </a:spcBef>
            </a:pPr>
            <a:r>
              <a:rPr kumimoji="0" lang="en-GB" sz="2600" b="1" i="0" u="none" strike="noStrike" kern="0" cap="none" spc="-10" normalizeH="0" baseline="0" noProof="0" dirty="0">
                <a:ln>
                  <a:noFill/>
                </a:ln>
                <a:solidFill>
                  <a:srgbClr val="3B5B73"/>
                </a:solidFill>
                <a:effectLst/>
                <a:uLnTx/>
                <a:uFillTx/>
                <a:latin typeface="MuseoSans-700"/>
                <a:ea typeface="+mj-ea"/>
              </a:rPr>
              <a:t>The good news!!!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822992" y="1260475"/>
            <a:ext cx="6764020" cy="3740768"/>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Okay not specifically me!</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Humans are the most adaptable species to ever exist.</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Despite humans having a destructive impact so far, we are powerful ecosystem engineers with the ability to alter and save ecosystems and species on a huge scale.</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Many people often argue that we as a community or country are too small to make an impact on global climate change (an argument I disagree with anyway!).</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For biodiversity visible impacts can be made at the local level, from where plant and animal populations can then grow and spread.</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So, initiatives like no-mow may and the tidy towns pollinator awards have a tangible impact on the biodiversity at a local, regional, and national level.</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Let’s all remember that one thing that will always exist is hope.</a:t>
            </a:r>
            <a:endParaRPr b="0" dirty="0">
              <a:solidFill>
                <a:schemeClr val="tx1"/>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lang="en-GB" sz="900" spc="-50" dirty="0">
                <a:solidFill>
                  <a:srgbClr val="3B5B73"/>
                </a:solidFill>
                <a:latin typeface="MuseoSans-300"/>
                <a:cs typeface="MuseoSans-300"/>
              </a:rPr>
              <a:t>34</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76C1EBAA-9163-11C1-25AF-D15C1009CB97}"/>
              </a:ext>
            </a:extLst>
          </p:cNvPr>
          <p:cNvPicPr>
            <a:picLocks noChangeAspect="1"/>
          </p:cNvPicPr>
          <p:nvPr/>
        </p:nvPicPr>
        <p:blipFill>
          <a:blip r:embed="rId3"/>
          <a:stretch>
            <a:fillRect/>
          </a:stretch>
        </p:blipFill>
        <p:spPr>
          <a:xfrm>
            <a:off x="822992" y="217695"/>
            <a:ext cx="1603387" cy="25605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6034" y="702141"/>
            <a:ext cx="4587875" cy="397545"/>
          </a:xfrm>
          <a:prstGeom prst="rect">
            <a:avLst/>
          </a:prstGeom>
        </p:spPr>
        <p:txBody>
          <a:bodyPr vert="horz" wrap="square" lIns="0" tIns="12700" rIns="0" bIns="0" rtlCol="0">
            <a:spAutoFit/>
          </a:bodyPr>
          <a:lstStyle/>
          <a:p>
            <a:pPr marL="12700" algn="ctr">
              <a:lnSpc>
                <a:spcPts val="2960"/>
              </a:lnSpc>
              <a:spcBef>
                <a:spcPts val="100"/>
              </a:spcBef>
            </a:pPr>
            <a:r>
              <a:rPr lang="en-GB" spc="-10" dirty="0"/>
              <a:t>And Finally….</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object 6"/>
          <p:cNvSpPr txBox="1">
            <a:spLocks noGrp="1"/>
          </p:cNvSpPr>
          <p:nvPr>
            <p:ph type="body" idx="1"/>
          </p:nvPr>
        </p:nvSpPr>
        <p:spPr>
          <a:xfrm>
            <a:off x="747961" y="1194106"/>
            <a:ext cx="6764020" cy="3494546"/>
          </a:xfrm>
          <a:prstGeom prst="rect">
            <a:avLst/>
          </a:prstGeom>
        </p:spPr>
        <p:txBody>
          <a:bodyPr vert="horz" wrap="square" lIns="0" tIns="77470" rIns="0" bIns="0" rtlCol="0">
            <a:spAutoFit/>
          </a:bodyPr>
          <a:lstStyle/>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Under the 4</a:t>
            </a:r>
            <a:r>
              <a:rPr lang="en-GB" b="0" baseline="30000" dirty="0">
                <a:solidFill>
                  <a:schemeClr val="tx1"/>
                </a:solidFill>
                <a:latin typeface="Museo Sans"/>
                <a:cs typeface="Museo Sans"/>
              </a:rPr>
              <a:t>th</a:t>
            </a:r>
            <a:r>
              <a:rPr lang="en-GB" b="0" dirty="0">
                <a:solidFill>
                  <a:schemeClr val="tx1"/>
                </a:solidFill>
                <a:latin typeface="Museo Sans"/>
                <a:cs typeface="Museo Sans"/>
              </a:rPr>
              <a:t> national Biodiversity Action Plan all Local Authorities must create a local Biodiversity Action Plan.</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Longford County Council have developed a biodiversity working group that will soon sit to develop this plan.</a:t>
            </a:r>
          </a:p>
          <a:p>
            <a:pPr marL="298450" indent="-285750">
              <a:lnSpc>
                <a:spcPct val="100000"/>
              </a:lnSpc>
              <a:spcBef>
                <a:spcPts val="610"/>
              </a:spcBef>
              <a:buFont typeface="Arial" panose="020B0604020202020204" pitchFamily="34" charset="0"/>
              <a:buChar char="•"/>
            </a:pPr>
            <a:r>
              <a:rPr lang="en-GB" b="0" dirty="0">
                <a:solidFill>
                  <a:schemeClr val="tx1"/>
                </a:solidFill>
                <a:latin typeface="Museo Sans"/>
                <a:cs typeface="Museo Sans"/>
              </a:rPr>
              <a:t>Remembering that one of the great hopes the current flora and fauna have for surviving the threats against them is people, I want to invite you to make contact with me if you wish to make a pre-draft suggestion or submission to the LBAP.</a:t>
            </a:r>
          </a:p>
          <a:p>
            <a:pPr marL="298450" indent="-285750">
              <a:lnSpc>
                <a:spcPct val="100000"/>
              </a:lnSpc>
              <a:spcBef>
                <a:spcPts val="610"/>
              </a:spcBef>
              <a:buFont typeface="Arial" panose="020B0604020202020204" pitchFamily="34" charset="0"/>
              <a:buChar char="•"/>
            </a:pPr>
            <a:endParaRPr lang="en-GB" b="0" dirty="0">
              <a:solidFill>
                <a:schemeClr val="tx1"/>
              </a:solidFill>
              <a:latin typeface="Museo Sans"/>
              <a:cs typeface="Museo Sans"/>
            </a:endParaRPr>
          </a:p>
          <a:p>
            <a:pPr marL="12700" marR="0" lvl="0" indent="0" defTabSz="914400" eaLnBrk="1" fontAlgn="auto" latinLnBrk="0" hangingPunct="1">
              <a:lnSpc>
                <a:spcPct val="100000"/>
              </a:lnSpc>
              <a:spcBef>
                <a:spcPts val="61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Museo Sans"/>
                <a:ea typeface="+mn-ea"/>
                <a:cs typeface="Museo Sans"/>
              </a:rPr>
              <a:t>Email: </a:t>
            </a:r>
            <a:r>
              <a:rPr kumimoji="0" lang="en-GB" sz="1600" b="0" i="0" u="none" strike="noStrike" kern="0" cap="none" spc="0" normalizeH="0" baseline="0" noProof="0" dirty="0">
                <a:ln>
                  <a:noFill/>
                </a:ln>
                <a:solidFill>
                  <a:prstClr val="black"/>
                </a:solidFill>
                <a:effectLst/>
                <a:uLnTx/>
                <a:uFillTx/>
                <a:latin typeface="Museo Sans"/>
                <a:ea typeface="+mn-ea"/>
                <a:cs typeface="Museo Sans"/>
                <a:hlinkClick r:id="rId3"/>
              </a:rPr>
              <a:t>amulvihill@longfordcoco.ie</a:t>
            </a:r>
            <a:endParaRPr kumimoji="0" lang="en-GB" sz="1600" b="0" i="0" u="none" strike="noStrike" kern="0" cap="none" spc="0" normalizeH="0" baseline="0" noProof="0" dirty="0">
              <a:ln>
                <a:noFill/>
              </a:ln>
              <a:solidFill>
                <a:prstClr val="black"/>
              </a:solidFill>
              <a:effectLst/>
              <a:uLnTx/>
              <a:uFillTx/>
              <a:latin typeface="Museo Sans"/>
              <a:ea typeface="+mn-ea"/>
              <a:cs typeface="Museo Sans"/>
            </a:endParaRPr>
          </a:p>
          <a:p>
            <a:pPr marL="12700" marR="0" lvl="0" indent="0" defTabSz="914400" eaLnBrk="1" fontAlgn="auto" latinLnBrk="0" hangingPunct="1">
              <a:lnSpc>
                <a:spcPct val="100000"/>
              </a:lnSpc>
              <a:spcBef>
                <a:spcPts val="61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Museo Sans"/>
                <a:ea typeface="+mn-ea"/>
                <a:cs typeface="Museo Sans"/>
              </a:rPr>
              <a:t>Phone: 086 1928247</a:t>
            </a:r>
          </a:p>
          <a:p>
            <a:pPr marL="12700">
              <a:lnSpc>
                <a:spcPct val="100000"/>
              </a:lnSpc>
              <a:spcBef>
                <a:spcPts val="610"/>
              </a:spcBef>
            </a:pPr>
            <a:r>
              <a:rPr lang="en-GB" b="0" dirty="0">
                <a:solidFill>
                  <a:schemeClr val="tx1"/>
                </a:solidFill>
                <a:latin typeface="Museo Sans"/>
                <a:cs typeface="Museo Sans"/>
              </a:rPr>
              <a:t>			</a:t>
            </a:r>
            <a:r>
              <a:rPr lang="en-IE" b="0" dirty="0">
                <a:solidFill>
                  <a:schemeClr val="tx1"/>
                </a:solidFill>
                <a:latin typeface="Museo Sans"/>
                <a:cs typeface="Museo Sans"/>
              </a:rPr>
              <a:t>Thanks for listening!!!!</a:t>
            </a: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marR="0" lvl="0" indent="0" defTabSz="914400" eaLnBrk="1" fontAlgn="auto" latinLnBrk="0" hangingPunct="1">
              <a:lnSpc>
                <a:spcPts val="1075"/>
              </a:lnSpc>
              <a:spcBef>
                <a:spcPts val="0"/>
              </a:spcBef>
              <a:spcAft>
                <a:spcPts val="0"/>
              </a:spcAft>
              <a:buClrTx/>
              <a:buSzTx/>
              <a:buFontTx/>
              <a:buNone/>
              <a:tabLst/>
              <a:defRPr/>
            </a:pPr>
            <a:r>
              <a:rPr kumimoji="0" sz="900" b="0" i="0" u="none" strike="noStrike" kern="0" cap="none" spc="0" normalizeH="0" baseline="0" noProof="0" dirty="0">
                <a:ln>
                  <a:noFill/>
                </a:ln>
                <a:solidFill>
                  <a:srgbClr val="3B5B73"/>
                </a:solidFill>
                <a:effectLst/>
                <a:uLnTx/>
                <a:uFillTx/>
                <a:latin typeface="MuseoSans-300"/>
                <a:cs typeface="MuseoSans-300"/>
              </a:rPr>
              <a:t>Page</a:t>
            </a:r>
            <a:r>
              <a:rPr kumimoji="0" sz="900" b="0" i="0" u="none" strike="noStrike" kern="0" cap="none" spc="15" normalizeH="0" baseline="0" noProof="0" dirty="0">
                <a:ln>
                  <a:noFill/>
                </a:ln>
                <a:solidFill>
                  <a:srgbClr val="3B5B73"/>
                </a:solidFill>
                <a:effectLst/>
                <a:uLnTx/>
                <a:uFillTx/>
                <a:latin typeface="MuseoSans-300"/>
                <a:cs typeface="MuseoSans-300"/>
              </a:rPr>
              <a:t> </a:t>
            </a:r>
            <a:r>
              <a:rPr lang="en-GB" sz="900" spc="-50" dirty="0">
                <a:solidFill>
                  <a:srgbClr val="3B5B73"/>
                </a:solidFill>
                <a:latin typeface="MuseoSans-300"/>
                <a:cs typeface="MuseoSans-300"/>
              </a:rPr>
              <a:t>35</a:t>
            </a:r>
            <a:endParaRPr kumimoji="0" sz="900" b="0" i="0" u="none" strike="noStrike" kern="0" cap="none" spc="0" normalizeH="0" baseline="0" noProof="0" dirty="0">
              <a:ln>
                <a:noFill/>
              </a:ln>
              <a:solidFill>
                <a:sysClr val="windowText" lastClr="000000"/>
              </a:solidFill>
              <a:effectLst/>
              <a:uLnTx/>
              <a:uFillTx/>
              <a:latin typeface="MuseoSans-300"/>
              <a:cs typeface="MuseoSans-300"/>
            </a:endParaRPr>
          </a:p>
        </p:txBody>
      </p:sp>
      <p:pic>
        <p:nvPicPr>
          <p:cNvPr id="8" name="Picture 7">
            <a:extLst>
              <a:ext uri="{FF2B5EF4-FFF2-40B4-BE49-F238E27FC236}">
                <a16:creationId xmlns:a16="http://schemas.microsoft.com/office/drawing/2014/main" id="{9F8C2533-96F8-706B-D16F-7187789D920F}"/>
              </a:ext>
            </a:extLst>
          </p:cNvPr>
          <p:cNvPicPr>
            <a:picLocks noChangeAspect="1"/>
          </p:cNvPicPr>
          <p:nvPr/>
        </p:nvPicPr>
        <p:blipFill>
          <a:blip r:embed="rId4"/>
          <a:stretch>
            <a:fillRect/>
          </a:stretch>
        </p:blipFill>
        <p:spPr>
          <a:xfrm>
            <a:off x="744000" y="177805"/>
            <a:ext cx="1603387" cy="25605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015700" cy="397545"/>
          </a:xfrm>
          <a:prstGeom prst="rect">
            <a:avLst/>
          </a:prstGeom>
        </p:spPr>
        <p:txBody>
          <a:bodyPr vert="horz" wrap="square" lIns="0" tIns="12700" rIns="0" bIns="0" rtlCol="0">
            <a:spAutoFit/>
          </a:bodyPr>
          <a:lstStyle/>
          <a:p>
            <a:pPr marL="12700">
              <a:lnSpc>
                <a:spcPts val="2960"/>
              </a:lnSpc>
              <a:spcBef>
                <a:spcPts val="100"/>
              </a:spcBef>
            </a:pPr>
            <a:r>
              <a:rPr lang="en-GB" sz="2800" spc="-10" dirty="0"/>
              <a:t>Principal Action Areas and Campaigns:</a:t>
            </a:r>
            <a:endParaRPr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734839" y="1393796"/>
            <a:ext cx="6764020" cy="4882106"/>
          </a:xfrm>
          <a:prstGeom prst="rect">
            <a:avLst/>
          </a:prstGeom>
        </p:spPr>
        <p:txBody>
          <a:bodyPr vert="horz" wrap="square" lIns="0" tIns="77470" rIns="0" bIns="0" rtlCol="0">
            <a:spAutoFit/>
          </a:bodyPr>
          <a:lstStyle/>
          <a:p>
            <a:pPr algn="just"/>
            <a:r>
              <a:rPr lang="en-GB" dirty="0">
                <a:solidFill>
                  <a:srgbClr val="00B050"/>
                </a:solidFill>
                <a:latin typeface="Museo Sans"/>
                <a:cs typeface="Museo Sans"/>
              </a:rPr>
              <a:t>3. </a:t>
            </a:r>
            <a:r>
              <a:rPr lang="en-IE" sz="1600" dirty="0">
                <a:solidFill>
                  <a:srgbClr val="00B050"/>
                </a:solidFill>
                <a:latin typeface="Museo Sans"/>
                <a:cs typeface="Museo Sans"/>
              </a:rPr>
              <a:t>National Spring Clean – April Annually</a:t>
            </a:r>
          </a:p>
          <a:p>
            <a:pPr marL="285750" indent="-285750">
              <a:buFont typeface="Arial" panose="020B0604020202020204" pitchFamily="34" charset="0"/>
              <a:buChar char="•"/>
            </a:pPr>
            <a:r>
              <a:rPr lang="en-GB" b="0" dirty="0">
                <a:solidFill>
                  <a:srgbClr val="000000"/>
                </a:solidFill>
                <a:latin typeface="Museo Sans"/>
                <a:cs typeface="Museo Sans"/>
              </a:rPr>
              <a:t>Organised litter picks across Longford</a:t>
            </a:r>
          </a:p>
          <a:p>
            <a:pPr marL="285750" indent="-285750">
              <a:buFont typeface="Arial" panose="020B0604020202020204" pitchFamily="34" charset="0"/>
              <a:buChar char="•"/>
            </a:pPr>
            <a:r>
              <a:rPr lang="en-GB" b="0" dirty="0">
                <a:solidFill>
                  <a:srgbClr val="000000"/>
                </a:solidFill>
                <a:latin typeface="Museo Sans"/>
                <a:cs typeface="Museo Sans"/>
              </a:rPr>
              <a:t>Bags, pickers, supplied to groups</a:t>
            </a:r>
          </a:p>
          <a:p>
            <a:pPr marL="285750" indent="-285750">
              <a:buFont typeface="Arial" panose="020B0604020202020204" pitchFamily="34" charset="0"/>
              <a:buChar char="•"/>
            </a:pPr>
            <a:r>
              <a:rPr lang="en-GB" b="0" dirty="0">
                <a:solidFill>
                  <a:srgbClr val="000000"/>
                </a:solidFill>
                <a:latin typeface="Museo Sans"/>
                <a:cs typeface="Museo Sans"/>
              </a:rPr>
              <a:t>Collections supported by LCC</a:t>
            </a:r>
          </a:p>
          <a:p>
            <a:pPr marL="285750" indent="-285750">
              <a:buFont typeface="Arial" panose="020B0604020202020204" pitchFamily="34" charset="0"/>
              <a:buChar char="•"/>
            </a:pPr>
            <a:r>
              <a:rPr lang="en-GB" b="0" dirty="0">
                <a:solidFill>
                  <a:srgbClr val="000000"/>
                </a:solidFill>
                <a:latin typeface="Museo Sans"/>
                <a:cs typeface="Museo Sans"/>
              </a:rPr>
              <a:t>Thank you!</a:t>
            </a:r>
          </a:p>
          <a:p>
            <a:pPr marL="297814" marR="337185" indent="-285750" algn="just">
              <a:lnSpc>
                <a:spcPts val="1800"/>
              </a:lnSpc>
              <a:spcBef>
                <a:spcPts val="1135"/>
              </a:spcBef>
              <a:buFont typeface="Arial" panose="020B0604020202020204" pitchFamily="34" charset="0"/>
              <a:buChar char="•"/>
              <a:tabLst>
                <a:tab pos="120650" algn="l"/>
              </a:tabLst>
            </a:pPr>
            <a:endParaRPr lang="en-IE" b="0" dirty="0">
              <a:solidFill>
                <a:srgbClr val="000000"/>
              </a:solidFill>
              <a:latin typeface="Museo Sans"/>
              <a:cs typeface="Museo Sans"/>
            </a:endParaRPr>
          </a:p>
          <a:p>
            <a:pPr algn="just"/>
            <a:endParaRPr lang="en-IE" b="0" dirty="0">
              <a:solidFill>
                <a:srgbClr val="000000"/>
              </a:solidFill>
              <a:latin typeface="Museo Sans"/>
              <a:cs typeface="Museo Sans"/>
            </a:endParaRPr>
          </a:p>
          <a:p>
            <a:pPr algn="just"/>
            <a:r>
              <a:rPr lang="en-IE" dirty="0">
                <a:solidFill>
                  <a:srgbClr val="00B050"/>
                </a:solidFill>
                <a:latin typeface="Museo Sans"/>
                <a:cs typeface="Museo Sans"/>
              </a:rPr>
              <a:t>4. </a:t>
            </a:r>
            <a:r>
              <a:rPr lang="en-IE" sz="1600" dirty="0">
                <a:solidFill>
                  <a:srgbClr val="00B050"/>
                </a:solidFill>
                <a:latin typeface="Museo Sans"/>
                <a:cs typeface="Museo Sans"/>
              </a:rPr>
              <a:t>Large Goods Collections</a:t>
            </a:r>
          </a:p>
          <a:p>
            <a:pPr marL="285750" indent="-285750">
              <a:buFont typeface="Arial" panose="020B0604020202020204" pitchFamily="34" charset="0"/>
              <a:buChar char="•"/>
            </a:pPr>
            <a:r>
              <a:rPr lang="en-GB" b="0" dirty="0">
                <a:solidFill>
                  <a:srgbClr val="000000"/>
                </a:solidFill>
                <a:latin typeface="Museo Sans"/>
                <a:cs typeface="Museo Sans"/>
              </a:rPr>
              <a:t>20 April 2024</a:t>
            </a:r>
          </a:p>
          <a:p>
            <a:pPr marL="285750" indent="-285750">
              <a:buFont typeface="Arial" panose="020B0604020202020204" pitchFamily="34" charset="0"/>
              <a:buChar char="•"/>
            </a:pPr>
            <a:r>
              <a:rPr lang="en-GB" b="0" dirty="0">
                <a:solidFill>
                  <a:srgbClr val="000000"/>
                </a:solidFill>
                <a:latin typeface="Museo Sans"/>
                <a:cs typeface="Museo Sans"/>
              </a:rPr>
              <a:t>Pearse Park and Granard Mart</a:t>
            </a:r>
          </a:p>
          <a:p>
            <a:pPr marL="285750" indent="-285750">
              <a:buFont typeface="Arial" panose="020B0604020202020204" pitchFamily="34" charset="0"/>
              <a:buChar char="•"/>
            </a:pPr>
            <a:r>
              <a:rPr lang="en-GB" b="0" dirty="0">
                <a:solidFill>
                  <a:srgbClr val="000000"/>
                </a:solidFill>
                <a:latin typeface="Museo Sans"/>
                <a:cs typeface="Museo Sans"/>
              </a:rPr>
              <a:t>Household waste not suitable for general waste</a:t>
            </a:r>
          </a:p>
          <a:p>
            <a:pPr marL="285750" indent="-285750">
              <a:buFont typeface="Arial" panose="020B0604020202020204" pitchFamily="34" charset="0"/>
              <a:buChar char="•"/>
            </a:pPr>
            <a:r>
              <a:rPr lang="en-GB" b="0" dirty="0">
                <a:solidFill>
                  <a:srgbClr val="000000"/>
                </a:solidFill>
                <a:latin typeface="Museo Sans"/>
                <a:cs typeface="Museo Sans"/>
              </a:rPr>
              <a:t>Fee applied for collection</a:t>
            </a: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a:lnSpc>
                <a:spcPts val="1075"/>
              </a:lnSpc>
            </a:pPr>
            <a:r>
              <a:rPr lang="en-GB" sz="900" spc="-50" dirty="0">
                <a:solidFill>
                  <a:srgbClr val="3B5B73"/>
                </a:solidFill>
                <a:latin typeface="MuseoSans-300"/>
                <a:cs typeface="MuseoSans-300"/>
              </a:rPr>
              <a:t>                4</a:t>
            </a:r>
            <a:endParaRPr sz="900" dirty="0">
              <a:latin typeface="MuseoSans-300"/>
              <a:cs typeface="MuseoSans-300"/>
            </a:endParaRPr>
          </a:p>
        </p:txBody>
      </p:sp>
      <p:pic>
        <p:nvPicPr>
          <p:cNvPr id="12" name="Picture 11" descr="A mattress in a truck&#10;&#10;Description automatically generated">
            <a:extLst>
              <a:ext uri="{FF2B5EF4-FFF2-40B4-BE49-F238E27FC236}">
                <a16:creationId xmlns:a16="http://schemas.microsoft.com/office/drawing/2014/main" id="{024E00C9-C7BA-4EB4-9A3F-1EAF16554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2495" y="3314268"/>
            <a:ext cx="2626439" cy="1969829"/>
          </a:xfrm>
          <a:prstGeom prst="rect">
            <a:avLst/>
          </a:prstGeom>
        </p:spPr>
      </p:pic>
      <p:pic>
        <p:nvPicPr>
          <p:cNvPr id="11" name="Picture 10" descr="A group of garbage bags&#10;&#10;Description automatically generated">
            <a:extLst>
              <a:ext uri="{FF2B5EF4-FFF2-40B4-BE49-F238E27FC236}">
                <a16:creationId xmlns:a16="http://schemas.microsoft.com/office/drawing/2014/main" id="{91F4EBA7-0178-149B-C94B-4DFDE5B96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2495" y="1119742"/>
            <a:ext cx="2608582" cy="2098498"/>
          </a:xfrm>
          <a:prstGeom prst="rect">
            <a:avLst/>
          </a:prstGeom>
        </p:spPr>
      </p:pic>
    </p:spTree>
    <p:extLst>
      <p:ext uri="{BB962C8B-B14F-4D97-AF65-F5344CB8AC3E}">
        <p14:creationId xmlns:p14="http://schemas.microsoft.com/office/powerpoint/2010/main" val="2531208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015700" cy="397545"/>
          </a:xfrm>
          <a:prstGeom prst="rect">
            <a:avLst/>
          </a:prstGeom>
        </p:spPr>
        <p:txBody>
          <a:bodyPr vert="horz" wrap="square" lIns="0" tIns="12700" rIns="0" bIns="0" rtlCol="0">
            <a:spAutoFit/>
          </a:bodyPr>
          <a:lstStyle/>
          <a:p>
            <a:pPr marL="12700">
              <a:lnSpc>
                <a:spcPts val="2960"/>
              </a:lnSpc>
              <a:spcBef>
                <a:spcPts val="100"/>
              </a:spcBef>
            </a:pPr>
            <a:r>
              <a:rPr lang="en-GB" sz="2800" spc="-10" dirty="0"/>
              <a:t>Principal Action Areas and Campaigns: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734839" y="1393796"/>
            <a:ext cx="6764020" cy="4515339"/>
          </a:xfrm>
          <a:prstGeom prst="rect">
            <a:avLst/>
          </a:prstGeom>
        </p:spPr>
        <p:txBody>
          <a:bodyPr vert="horz" wrap="square" lIns="0" tIns="77470" rIns="0" bIns="0" rtlCol="0">
            <a:spAutoFit/>
          </a:bodyPr>
          <a:lstStyle/>
          <a:p>
            <a:pPr algn="just"/>
            <a:r>
              <a:rPr lang="en-GB" dirty="0">
                <a:solidFill>
                  <a:srgbClr val="00B050"/>
                </a:solidFill>
                <a:latin typeface="Museo Sans"/>
                <a:cs typeface="Museo Sans"/>
              </a:rPr>
              <a:t>5. </a:t>
            </a:r>
            <a:r>
              <a:rPr lang="en-IE" dirty="0">
                <a:solidFill>
                  <a:srgbClr val="00B050"/>
                </a:solidFill>
                <a:latin typeface="Museo Sans"/>
                <a:cs typeface="Museo Sans"/>
              </a:rPr>
              <a:t>Hazardous Waste Collections  </a:t>
            </a:r>
            <a:endParaRPr lang="en-IE" sz="1600" dirty="0">
              <a:solidFill>
                <a:srgbClr val="00B050"/>
              </a:solidFill>
              <a:latin typeface="Museo Sans"/>
              <a:cs typeface="Museo Sans"/>
            </a:endParaRPr>
          </a:p>
          <a:p>
            <a:pPr marL="285750" indent="-285750">
              <a:buFont typeface="Arial" panose="020B0604020202020204" pitchFamily="34" charset="0"/>
              <a:buChar char="•"/>
            </a:pPr>
            <a:r>
              <a:rPr lang="en-GB" b="0" dirty="0">
                <a:solidFill>
                  <a:schemeClr val="tx1"/>
                </a:solidFill>
                <a:latin typeface="Museo Sans"/>
                <a:cs typeface="Museo Sans"/>
              </a:rPr>
              <a:t>Potential May date to be confirmed</a:t>
            </a:r>
          </a:p>
          <a:p>
            <a:pPr marL="285750" indent="-285750">
              <a:buFont typeface="Arial" panose="020B0604020202020204" pitchFamily="34" charset="0"/>
              <a:buChar char="•"/>
            </a:pPr>
            <a:r>
              <a:rPr lang="en-GB" b="0" dirty="0">
                <a:solidFill>
                  <a:schemeClr val="tx1"/>
                </a:solidFill>
                <a:latin typeface="Museo Sans"/>
                <a:cs typeface="Museo Sans"/>
              </a:rPr>
              <a:t>Old paint, oil, batteries etc.</a:t>
            </a:r>
          </a:p>
          <a:p>
            <a:pPr marL="285750" indent="-285750">
              <a:buFont typeface="Arial" panose="020B0604020202020204" pitchFamily="34" charset="0"/>
              <a:buChar char="•"/>
            </a:pPr>
            <a:r>
              <a:rPr lang="en-GB" b="0" dirty="0">
                <a:solidFill>
                  <a:schemeClr val="tx1"/>
                </a:solidFill>
                <a:latin typeface="Museo Sans"/>
                <a:cs typeface="Museo Sans"/>
              </a:rPr>
              <a:t>Fee applies for collection</a:t>
            </a:r>
          </a:p>
          <a:p>
            <a:pPr marL="297814" marR="337185" indent="-285750" algn="just">
              <a:lnSpc>
                <a:spcPts val="1800"/>
              </a:lnSpc>
              <a:spcBef>
                <a:spcPts val="1135"/>
              </a:spcBef>
              <a:buFont typeface="Arial" panose="020B0604020202020204" pitchFamily="34" charset="0"/>
              <a:buChar char="•"/>
              <a:tabLst>
                <a:tab pos="120650" algn="l"/>
              </a:tabLst>
            </a:pPr>
            <a:endParaRPr lang="en-IE" b="0" dirty="0">
              <a:solidFill>
                <a:srgbClr val="000000"/>
              </a:solidFill>
              <a:latin typeface="Museo Sans"/>
              <a:cs typeface="Museo Sans"/>
            </a:endParaRPr>
          </a:p>
          <a:p>
            <a:pPr marL="297814" marR="337185" indent="-285750" algn="just">
              <a:lnSpc>
                <a:spcPts val="1800"/>
              </a:lnSpc>
              <a:spcBef>
                <a:spcPts val="1135"/>
              </a:spcBef>
              <a:buFont typeface="Arial" panose="020B0604020202020204" pitchFamily="34" charset="0"/>
              <a:buChar char="•"/>
              <a:tabLst>
                <a:tab pos="120650" algn="l"/>
              </a:tabLst>
            </a:pPr>
            <a:endParaRPr lang="en-IE" sz="1600" b="0" dirty="0">
              <a:solidFill>
                <a:srgbClr val="000000"/>
              </a:solidFill>
              <a:latin typeface="Museo Sans"/>
              <a:cs typeface="Museo Sans"/>
            </a:endParaRPr>
          </a:p>
          <a:p>
            <a:pPr algn="just"/>
            <a:r>
              <a:rPr lang="en-IE" dirty="0">
                <a:solidFill>
                  <a:srgbClr val="00B050"/>
                </a:solidFill>
                <a:latin typeface="Museo Sans"/>
                <a:cs typeface="Museo Sans"/>
              </a:rPr>
              <a:t>6. </a:t>
            </a:r>
            <a:r>
              <a:rPr lang="en-GB" sz="1600" dirty="0">
                <a:solidFill>
                  <a:srgbClr val="00B050"/>
                </a:solidFill>
                <a:latin typeface="Museo Sans"/>
                <a:cs typeface="Museo Sans"/>
              </a:rPr>
              <a:t>National Tree Week </a:t>
            </a:r>
            <a:r>
              <a:rPr lang="en-GB" dirty="0">
                <a:solidFill>
                  <a:srgbClr val="00B050"/>
                </a:solidFill>
                <a:latin typeface="Museo Sans"/>
                <a:cs typeface="Museo Sans"/>
              </a:rPr>
              <a:t>3</a:t>
            </a:r>
            <a:r>
              <a:rPr lang="en-GB" sz="1600" dirty="0">
                <a:solidFill>
                  <a:srgbClr val="00B050"/>
                </a:solidFill>
                <a:latin typeface="Museo Sans"/>
                <a:cs typeface="Museo Sans"/>
              </a:rPr>
              <a:t> – </a:t>
            </a:r>
            <a:r>
              <a:rPr lang="en-GB" dirty="0">
                <a:solidFill>
                  <a:srgbClr val="00B050"/>
                </a:solidFill>
                <a:latin typeface="Museo Sans"/>
                <a:cs typeface="Museo Sans"/>
              </a:rPr>
              <a:t>10</a:t>
            </a:r>
            <a:r>
              <a:rPr lang="en-GB" sz="1600" dirty="0">
                <a:solidFill>
                  <a:srgbClr val="00B050"/>
                </a:solidFill>
                <a:latin typeface="Museo Sans"/>
                <a:cs typeface="Museo Sans"/>
              </a:rPr>
              <a:t> </a:t>
            </a:r>
            <a:r>
              <a:rPr lang="en-IE" sz="1600" i="0" dirty="0">
                <a:solidFill>
                  <a:srgbClr val="00B050"/>
                </a:solidFill>
                <a:effectLst/>
              </a:rPr>
              <a:t>March 2024</a:t>
            </a:r>
            <a:endParaRPr lang="en-GB" sz="1600" dirty="0">
              <a:solidFill>
                <a:srgbClr val="00B050"/>
              </a:solidFill>
              <a:cs typeface="Museo Sans"/>
            </a:endParaRPr>
          </a:p>
          <a:p>
            <a:pPr marL="285750" indent="-285750">
              <a:buFont typeface="Arial" panose="020B0604020202020204" pitchFamily="34" charset="0"/>
              <a:buChar char="•"/>
            </a:pPr>
            <a:r>
              <a:rPr lang="en-IE" b="0" dirty="0">
                <a:solidFill>
                  <a:schemeClr val="tx1"/>
                </a:solidFill>
                <a:effectLst/>
                <a:ea typeface="Calibri" panose="020F0502020204030204" pitchFamily="34" charset="0"/>
              </a:rPr>
              <a:t>Tree Council of Ireland, supported by Coillte and LCC</a:t>
            </a:r>
          </a:p>
          <a:p>
            <a:pPr marL="285750" indent="-285750">
              <a:buFont typeface="Arial" panose="020B0604020202020204" pitchFamily="34" charset="0"/>
              <a:buChar char="•"/>
            </a:pPr>
            <a:r>
              <a:rPr lang="en-GB" b="0" dirty="0">
                <a:solidFill>
                  <a:schemeClr val="tx1"/>
                </a:solidFill>
                <a:cs typeface="Museo Sans"/>
              </a:rPr>
              <a:t>Remove carbon – Plant trees!</a:t>
            </a:r>
          </a:p>
          <a:p>
            <a:pPr marL="285750" indent="-285750">
              <a:buFont typeface="Arial" panose="020B0604020202020204" pitchFamily="34" charset="0"/>
              <a:buChar char="•"/>
            </a:pPr>
            <a:r>
              <a:rPr lang="en-IE" b="0" dirty="0">
                <a:solidFill>
                  <a:schemeClr val="tx1"/>
                </a:solidFill>
                <a:ea typeface="Calibri" panose="020F0502020204030204" pitchFamily="34" charset="0"/>
                <a:cs typeface="Times New Roman" panose="02020603050405020304" pitchFamily="18" charset="0"/>
              </a:rPr>
              <a:t>40</a:t>
            </a:r>
            <a:r>
              <a:rPr lang="en-IE" b="0" dirty="0">
                <a:solidFill>
                  <a:schemeClr val="tx1"/>
                </a:solidFill>
                <a:effectLst/>
                <a:ea typeface="Calibri" panose="020F0502020204030204" pitchFamily="34" charset="0"/>
                <a:cs typeface="Times New Roman" panose="02020603050405020304" pitchFamily="18" charset="0"/>
              </a:rPr>
              <a:t>0 saplings available</a:t>
            </a:r>
          </a:p>
          <a:p>
            <a:pPr marL="285750" indent="-285750">
              <a:buFont typeface="Arial" panose="020B0604020202020204" pitchFamily="34" charset="0"/>
              <a:buChar char="•"/>
            </a:pPr>
            <a:r>
              <a:rPr lang="en-IE" b="0" dirty="0">
                <a:solidFill>
                  <a:schemeClr val="tx1"/>
                </a:solidFill>
                <a:effectLst/>
                <a:ea typeface="Calibri" panose="020F0502020204030204" pitchFamily="34" charset="0"/>
                <a:cs typeface="Times New Roman" panose="02020603050405020304" pitchFamily="18" charset="0"/>
              </a:rPr>
              <a:t>Native tree species</a:t>
            </a:r>
            <a:r>
              <a:rPr lang="en-GB" b="0" dirty="0">
                <a:solidFill>
                  <a:schemeClr val="tx1"/>
                </a:solidFill>
                <a:cs typeface="Museo Sans"/>
              </a:rPr>
              <a:t> –</a:t>
            </a:r>
            <a:r>
              <a:rPr lang="en-IE" b="0" dirty="0">
                <a:solidFill>
                  <a:schemeClr val="tx1"/>
                </a:solidFill>
                <a:effectLst/>
                <a:ea typeface="Calibri" panose="020F0502020204030204" pitchFamily="34" charset="0"/>
                <a:cs typeface="Times New Roman" panose="02020603050405020304" pitchFamily="18" charset="0"/>
              </a:rPr>
              <a:t> Oak, Alder, Beech</a:t>
            </a:r>
          </a:p>
          <a:p>
            <a:pPr marL="285750" indent="-285750">
              <a:buFont typeface="Arial" panose="020B0604020202020204" pitchFamily="34" charset="0"/>
              <a:buChar char="•"/>
            </a:pPr>
            <a:r>
              <a:rPr lang="en-GB" b="0" dirty="0">
                <a:solidFill>
                  <a:schemeClr val="tx1"/>
                </a:solidFill>
                <a:latin typeface="Museo Sans"/>
                <a:cs typeface="Museo Sans"/>
              </a:rPr>
              <a:t>Contact me for the 2025 campaign</a:t>
            </a: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a:lnSpc>
                <a:spcPts val="1075"/>
              </a:lnSpc>
            </a:pPr>
            <a:r>
              <a:rPr lang="en-GB" sz="900" spc="-50" dirty="0">
                <a:solidFill>
                  <a:srgbClr val="3B5B73"/>
                </a:solidFill>
                <a:latin typeface="MuseoSans-300"/>
                <a:cs typeface="MuseoSans-300"/>
              </a:rPr>
              <a:t>                5</a:t>
            </a:r>
            <a:endParaRPr sz="900" dirty="0">
              <a:latin typeface="MuseoSans-300"/>
              <a:cs typeface="MuseoSans-300"/>
            </a:endParaRPr>
          </a:p>
        </p:txBody>
      </p:sp>
      <p:pic>
        <p:nvPicPr>
          <p:cNvPr id="10" name="Picture 9" descr="A group of barrels and drums on pallets&#10;&#10;Description automatically generated">
            <a:extLst>
              <a:ext uri="{FF2B5EF4-FFF2-40B4-BE49-F238E27FC236}">
                <a16:creationId xmlns:a16="http://schemas.microsoft.com/office/drawing/2014/main" id="{EFE3D267-55C2-6D25-1023-1073F65AE1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403" y="1196818"/>
            <a:ext cx="2695229" cy="2021422"/>
          </a:xfrm>
          <a:prstGeom prst="rect">
            <a:avLst/>
          </a:prstGeom>
        </p:spPr>
      </p:pic>
      <p:pic>
        <p:nvPicPr>
          <p:cNvPr id="11" name="Picture 10" descr="A close-up of a sign&#10;&#10;Description automatically generated">
            <a:extLst>
              <a:ext uri="{FF2B5EF4-FFF2-40B4-BE49-F238E27FC236}">
                <a16:creationId xmlns:a16="http://schemas.microsoft.com/office/drawing/2014/main" id="{86455324-AA30-4560-8583-E5303F427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686" y="3360091"/>
            <a:ext cx="1473466" cy="1841833"/>
          </a:xfrm>
          <a:prstGeom prst="rect">
            <a:avLst/>
          </a:prstGeom>
        </p:spPr>
      </p:pic>
    </p:spTree>
    <p:extLst>
      <p:ext uri="{BB962C8B-B14F-4D97-AF65-F5344CB8AC3E}">
        <p14:creationId xmlns:p14="http://schemas.microsoft.com/office/powerpoint/2010/main" val="733541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015700" cy="397545"/>
          </a:xfrm>
          <a:prstGeom prst="rect">
            <a:avLst/>
          </a:prstGeom>
        </p:spPr>
        <p:txBody>
          <a:bodyPr vert="horz" wrap="square" lIns="0" tIns="12700" rIns="0" bIns="0" rtlCol="0">
            <a:spAutoFit/>
          </a:bodyPr>
          <a:lstStyle/>
          <a:p>
            <a:pPr marL="12700">
              <a:lnSpc>
                <a:spcPts val="2960"/>
              </a:lnSpc>
              <a:spcBef>
                <a:spcPts val="100"/>
              </a:spcBef>
            </a:pPr>
            <a:r>
              <a:rPr lang="en-GB" sz="2800" spc="-10" dirty="0"/>
              <a:t>Principal Action Areas and Campaigns: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734839" y="1393796"/>
            <a:ext cx="6764020" cy="3530454"/>
          </a:xfrm>
          <a:prstGeom prst="rect">
            <a:avLst/>
          </a:prstGeom>
        </p:spPr>
        <p:txBody>
          <a:bodyPr vert="horz" wrap="square" lIns="0" tIns="77470" rIns="0" bIns="0" rtlCol="0">
            <a:spAutoFit/>
          </a:bodyPr>
          <a:lstStyle/>
          <a:p>
            <a:pPr algn="just"/>
            <a:r>
              <a:rPr lang="en-GB" dirty="0">
                <a:solidFill>
                  <a:srgbClr val="00B050"/>
                </a:solidFill>
                <a:latin typeface="Museo Sans"/>
                <a:cs typeface="Museo Sans"/>
              </a:rPr>
              <a:t>7. </a:t>
            </a:r>
            <a:r>
              <a:rPr lang="en-IE" dirty="0">
                <a:solidFill>
                  <a:srgbClr val="00B050"/>
                </a:solidFill>
                <a:latin typeface="Museo Sans"/>
                <a:cs typeface="Museo Sans"/>
              </a:rPr>
              <a:t>Gum Litter Taskforce Campaign Participation</a:t>
            </a:r>
            <a:endParaRPr lang="en-IE" sz="1600" dirty="0">
              <a:solidFill>
                <a:srgbClr val="00B050"/>
              </a:solidFill>
              <a:latin typeface="Museo Sans"/>
              <a:cs typeface="Museo Sans"/>
            </a:endParaRPr>
          </a:p>
          <a:p>
            <a:pPr marL="285750" indent="-285750">
              <a:buFont typeface="Arial" panose="020B0604020202020204" pitchFamily="34" charset="0"/>
              <a:buChar char="•"/>
            </a:pPr>
            <a:r>
              <a:rPr lang="en-GB" b="0" dirty="0">
                <a:solidFill>
                  <a:srgbClr val="000000"/>
                </a:solidFill>
                <a:latin typeface="Museo Sans"/>
                <a:cs typeface="Museo Sans"/>
              </a:rPr>
              <a:t>Aim is to encourage the public to bin gum responsibly</a:t>
            </a:r>
          </a:p>
          <a:p>
            <a:pPr marL="285750" indent="-285750">
              <a:buFont typeface="Arial" panose="020B0604020202020204" pitchFamily="34" charset="0"/>
              <a:buChar char="•"/>
            </a:pPr>
            <a:r>
              <a:rPr lang="en-GB" b="0" dirty="0">
                <a:solidFill>
                  <a:srgbClr val="000000"/>
                </a:solidFill>
                <a:latin typeface="Museo Sans"/>
                <a:cs typeface="Museo Sans"/>
              </a:rPr>
              <a:t>Longford launch, media and school’s education campaign </a:t>
            </a:r>
          </a:p>
          <a:p>
            <a:pPr marL="285750" indent="-285750">
              <a:buFont typeface="Arial" panose="020B0604020202020204" pitchFamily="34" charset="0"/>
              <a:buChar char="•"/>
            </a:pPr>
            <a:r>
              <a:rPr lang="en-GB" b="0" dirty="0">
                <a:solidFill>
                  <a:srgbClr val="000000"/>
                </a:solidFill>
                <a:latin typeface="Museo Sans"/>
                <a:cs typeface="Museo Sans"/>
              </a:rPr>
              <a:t>Environmental Awareness Officer promotion</a:t>
            </a:r>
          </a:p>
          <a:p>
            <a:pPr marL="12064" marR="337185" algn="just">
              <a:lnSpc>
                <a:spcPts val="1800"/>
              </a:lnSpc>
              <a:spcBef>
                <a:spcPts val="1135"/>
              </a:spcBef>
              <a:tabLst>
                <a:tab pos="120650" algn="l"/>
              </a:tabLst>
            </a:pPr>
            <a:endParaRPr lang="en-IE" sz="1600" b="0" dirty="0">
              <a:solidFill>
                <a:srgbClr val="000000"/>
              </a:solidFill>
              <a:latin typeface="Museo Sans"/>
              <a:cs typeface="Museo Sans"/>
            </a:endParaRPr>
          </a:p>
          <a:p>
            <a:pPr marL="12064" marR="337185" algn="l">
              <a:lnSpc>
                <a:spcPts val="1800"/>
              </a:lnSpc>
              <a:spcBef>
                <a:spcPts val="1135"/>
              </a:spcBef>
              <a:tabLst>
                <a:tab pos="120650" algn="l"/>
              </a:tabLst>
            </a:pPr>
            <a:r>
              <a:rPr lang="en-IE" dirty="0">
                <a:solidFill>
                  <a:srgbClr val="00B050"/>
                </a:solidFill>
                <a:latin typeface="Museo Sans"/>
                <a:cs typeface="Museo Sans"/>
              </a:rPr>
              <a:t>8.</a:t>
            </a:r>
            <a:r>
              <a:rPr lang="en-GB" dirty="0">
                <a:solidFill>
                  <a:srgbClr val="00B050"/>
                </a:solidFill>
                <a:latin typeface="Museo Sans"/>
                <a:cs typeface="Museo Sans"/>
              </a:rPr>
              <a:t> Promotion of National Waste Reduction Campaigns</a:t>
            </a:r>
            <a:endParaRPr lang="en-GB" sz="1600" b="0" dirty="0">
              <a:solidFill>
                <a:schemeClr val="tx1"/>
              </a:solidFill>
              <a:latin typeface="Museo Sans"/>
              <a:cs typeface="Museo Sans"/>
            </a:endParaRPr>
          </a:p>
          <a:p>
            <a:pPr marL="285750" indent="-285750">
              <a:buFont typeface="Arial" panose="020B0604020202020204" pitchFamily="34" charset="0"/>
              <a:buChar char="•"/>
            </a:pPr>
            <a:r>
              <a:rPr lang="en-IE" b="0" dirty="0">
                <a:solidFill>
                  <a:schemeClr val="tx1"/>
                </a:solidFill>
                <a:latin typeface="Museo Sans"/>
                <a:cs typeface="Museo Sans"/>
              </a:rPr>
              <a:t>O</a:t>
            </a:r>
            <a:r>
              <a:rPr lang="en-IE" sz="1600" b="0" dirty="0">
                <a:solidFill>
                  <a:schemeClr val="tx1"/>
                </a:solidFill>
                <a:latin typeface="Museo Sans"/>
                <a:cs typeface="Museo Sans"/>
              </a:rPr>
              <a:t>rganic waste </a:t>
            </a:r>
            <a:r>
              <a:rPr lang="en-IE" b="0" dirty="0">
                <a:solidFill>
                  <a:schemeClr val="tx1"/>
                </a:solidFill>
                <a:latin typeface="Museo Sans"/>
                <a:cs typeface="Museo Sans"/>
              </a:rPr>
              <a:t>c</a:t>
            </a:r>
            <a:r>
              <a:rPr lang="en-IE" sz="1600" b="0" dirty="0">
                <a:solidFill>
                  <a:schemeClr val="tx1"/>
                </a:solidFill>
                <a:latin typeface="Museo Sans"/>
                <a:cs typeface="Museo Sans"/>
              </a:rPr>
              <a:t>addy and </a:t>
            </a:r>
            <a:r>
              <a:rPr lang="en-GB" sz="1600" b="0" dirty="0">
                <a:solidFill>
                  <a:schemeClr val="tx1"/>
                </a:solidFill>
                <a:latin typeface="Museo Sans"/>
                <a:cs typeface="Museo Sans"/>
              </a:rPr>
              <a:t>Re-turn deposit return scheme</a:t>
            </a:r>
          </a:p>
          <a:p>
            <a:pPr marL="285750" indent="-285750">
              <a:buFont typeface="Arial" panose="020B0604020202020204" pitchFamily="34" charset="0"/>
              <a:buChar char="•"/>
            </a:pPr>
            <a:r>
              <a:rPr lang="en-GB" b="0" dirty="0">
                <a:solidFill>
                  <a:srgbClr val="000000"/>
                </a:solidFill>
                <a:latin typeface="Museo Sans"/>
                <a:cs typeface="Museo Sans"/>
              </a:rPr>
              <a:t>Increases waste recycling rates</a:t>
            </a:r>
          </a:p>
          <a:p>
            <a:pPr marL="285750" indent="-285750" algn="just">
              <a:buFont typeface="Arial" panose="020B0604020202020204" pitchFamily="34" charset="0"/>
              <a:buChar char="•"/>
            </a:pPr>
            <a:r>
              <a:rPr lang="en-GB" b="0" dirty="0">
                <a:solidFill>
                  <a:srgbClr val="000000"/>
                </a:solidFill>
                <a:latin typeface="Museo Sans"/>
                <a:cs typeface="Museo Sans"/>
              </a:rPr>
              <a:t>Ensures cleaner waste streams</a:t>
            </a: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a:lnSpc>
                <a:spcPts val="1075"/>
              </a:lnSpc>
            </a:pPr>
            <a:r>
              <a:rPr lang="en-GB" sz="900" spc="-50" dirty="0">
                <a:solidFill>
                  <a:srgbClr val="3B5B73"/>
                </a:solidFill>
                <a:latin typeface="MuseoSans-300"/>
                <a:cs typeface="MuseoSans-300"/>
              </a:rPr>
              <a:t>                6</a:t>
            </a:r>
            <a:endParaRPr sz="900" dirty="0">
              <a:latin typeface="MuseoSans-300"/>
              <a:cs typeface="MuseoSans-300"/>
            </a:endParaRPr>
          </a:p>
        </p:txBody>
      </p:sp>
      <p:pic>
        <p:nvPicPr>
          <p:cNvPr id="8" name="Picture 7" descr="A group of people posing for a photo&#10;&#10;Description automatically generated">
            <a:extLst>
              <a:ext uri="{FF2B5EF4-FFF2-40B4-BE49-F238E27FC236}">
                <a16:creationId xmlns:a16="http://schemas.microsoft.com/office/drawing/2014/main" id="{8D8EF97F-51F8-C370-A6B9-B97DBCDD28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200" y="1117811"/>
            <a:ext cx="2541372" cy="1905424"/>
          </a:xfrm>
          <a:prstGeom prst="rect">
            <a:avLst/>
          </a:prstGeom>
        </p:spPr>
      </p:pic>
      <p:pic>
        <p:nvPicPr>
          <p:cNvPr id="9" name="Google Shape;265;p13">
            <a:extLst>
              <a:ext uri="{FF2B5EF4-FFF2-40B4-BE49-F238E27FC236}">
                <a16:creationId xmlns:a16="http://schemas.microsoft.com/office/drawing/2014/main" id="{5915F40A-CE51-602E-0EA1-67C5777D3A65}"/>
              </a:ext>
            </a:extLst>
          </p:cNvPr>
          <p:cNvPicPr preferRelativeResize="0"/>
          <p:nvPr/>
        </p:nvPicPr>
        <p:blipFill rotWithShape="1">
          <a:blip r:embed="rId4">
            <a:alphaModFix/>
          </a:blip>
          <a:srcRect/>
          <a:stretch/>
        </p:blipFill>
        <p:spPr>
          <a:xfrm>
            <a:off x="3860800" y="4291317"/>
            <a:ext cx="2214581" cy="561453"/>
          </a:xfrm>
          <a:prstGeom prst="rect">
            <a:avLst/>
          </a:prstGeom>
          <a:solidFill>
            <a:schemeClr val="accent1"/>
          </a:solidFill>
          <a:ln>
            <a:noFill/>
          </a:ln>
        </p:spPr>
      </p:pic>
      <p:pic>
        <p:nvPicPr>
          <p:cNvPr id="10" name="Google Shape;210;p6" descr="A poster of a landscape with a path and a trash can&#10;&#10;Description automatically generated">
            <a:extLst>
              <a:ext uri="{FF2B5EF4-FFF2-40B4-BE49-F238E27FC236}">
                <a16:creationId xmlns:a16="http://schemas.microsoft.com/office/drawing/2014/main" id="{9350687E-CD4A-34D0-00C8-E456B2BAB266}"/>
              </a:ext>
            </a:extLst>
          </p:cNvPr>
          <p:cNvPicPr preferRelativeResize="0">
            <a:picLocks/>
          </p:cNvPicPr>
          <p:nvPr/>
        </p:nvPicPr>
        <p:blipFill rotWithShape="1">
          <a:blip r:embed="rId5">
            <a:alphaModFix/>
          </a:blip>
          <a:srcRect/>
          <a:stretch/>
        </p:blipFill>
        <p:spPr>
          <a:xfrm>
            <a:off x="6262258" y="3126686"/>
            <a:ext cx="1982185" cy="2165742"/>
          </a:xfrm>
          <a:prstGeom prst="rect">
            <a:avLst/>
          </a:prstGeom>
          <a:noFill/>
          <a:ln>
            <a:noFill/>
          </a:ln>
        </p:spPr>
      </p:pic>
    </p:spTree>
    <p:extLst>
      <p:ext uri="{BB962C8B-B14F-4D97-AF65-F5344CB8AC3E}">
        <p14:creationId xmlns:p14="http://schemas.microsoft.com/office/powerpoint/2010/main" val="999217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015700" cy="397545"/>
          </a:xfrm>
          <a:prstGeom prst="rect">
            <a:avLst/>
          </a:prstGeom>
        </p:spPr>
        <p:txBody>
          <a:bodyPr vert="horz" wrap="square" lIns="0" tIns="12700" rIns="0" bIns="0" rtlCol="0">
            <a:spAutoFit/>
          </a:bodyPr>
          <a:lstStyle/>
          <a:p>
            <a:pPr marL="12700">
              <a:lnSpc>
                <a:spcPts val="2960"/>
              </a:lnSpc>
              <a:spcBef>
                <a:spcPts val="100"/>
              </a:spcBef>
            </a:pPr>
            <a:r>
              <a:rPr lang="en-GB" sz="2800" spc="-10" dirty="0"/>
              <a:t>Principal Action Areas and Campaigns:</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734839" y="1393796"/>
            <a:ext cx="6764020" cy="4263988"/>
          </a:xfrm>
          <a:prstGeom prst="rect">
            <a:avLst/>
          </a:prstGeom>
        </p:spPr>
        <p:txBody>
          <a:bodyPr vert="horz" wrap="square" lIns="0" tIns="77470" rIns="0" bIns="0" rtlCol="0">
            <a:spAutoFit/>
          </a:bodyPr>
          <a:lstStyle/>
          <a:p>
            <a:pPr algn="just"/>
            <a:r>
              <a:rPr lang="en-IE" dirty="0">
                <a:solidFill>
                  <a:srgbClr val="00B050"/>
                </a:solidFill>
                <a:latin typeface="Museo Sans"/>
                <a:cs typeface="Museo Sans"/>
              </a:rPr>
              <a:t>9. </a:t>
            </a:r>
            <a:r>
              <a:rPr lang="en-GB" sz="1600" dirty="0">
                <a:solidFill>
                  <a:srgbClr val="00B050"/>
                </a:solidFill>
                <a:latin typeface="Museo Sans"/>
                <a:cs typeface="Museo Sans"/>
              </a:rPr>
              <a:t>Seasonal Awarenes</a:t>
            </a:r>
            <a:r>
              <a:rPr lang="en-GB" dirty="0">
                <a:solidFill>
                  <a:srgbClr val="00B050"/>
                </a:solidFill>
                <a:latin typeface="Museo Sans"/>
                <a:cs typeface="Museo Sans"/>
              </a:rPr>
              <a:t>s </a:t>
            </a:r>
            <a:r>
              <a:rPr lang="en-GB" sz="1600" dirty="0">
                <a:solidFill>
                  <a:srgbClr val="00B050"/>
                </a:solidFill>
                <a:latin typeface="Museo Sans"/>
                <a:cs typeface="Museo Sans"/>
              </a:rPr>
              <a:t>Campaigns e.g. Halloween, Christmas </a:t>
            </a:r>
          </a:p>
          <a:p>
            <a:pPr marL="285750" indent="-285750">
              <a:buFont typeface="Arial" panose="020B0604020202020204" pitchFamily="34" charset="0"/>
              <a:buChar char="•"/>
            </a:pPr>
            <a:r>
              <a:rPr lang="en-GB" b="0" dirty="0">
                <a:solidFill>
                  <a:schemeClr val="tx1"/>
                </a:solidFill>
              </a:rPr>
              <a:t>Raise awareness that </a:t>
            </a:r>
            <a:r>
              <a:rPr lang="en-IE" b="0" dirty="0">
                <a:solidFill>
                  <a:schemeClr val="tx1"/>
                </a:solidFill>
              </a:rPr>
              <a:t>bonfire emissions are a major source of pollution </a:t>
            </a:r>
          </a:p>
          <a:p>
            <a:pPr marL="285750" indent="-285750">
              <a:buFont typeface="Arial" panose="020B0604020202020204" pitchFamily="34" charset="0"/>
              <a:buChar char="•"/>
            </a:pPr>
            <a:r>
              <a:rPr lang="en-IE" b="0" dirty="0">
                <a:solidFill>
                  <a:schemeClr val="tx1"/>
                </a:solidFill>
              </a:rPr>
              <a:t>Household waste burning is an offence</a:t>
            </a:r>
            <a:endParaRPr lang="en-GB" b="0" dirty="0">
              <a:solidFill>
                <a:schemeClr val="tx1"/>
              </a:solidFill>
              <a:cs typeface="Museo Sans"/>
            </a:endParaRPr>
          </a:p>
          <a:p>
            <a:pPr marL="285750" indent="-285750">
              <a:buFont typeface="Arial" panose="020B0604020202020204" pitchFamily="34" charset="0"/>
              <a:buChar char="•"/>
            </a:pPr>
            <a:r>
              <a:rPr lang="en-GB" b="0" dirty="0">
                <a:solidFill>
                  <a:srgbClr val="000000"/>
                </a:solidFill>
                <a:latin typeface="Museo Sans"/>
                <a:cs typeface="Museo Sans"/>
              </a:rPr>
              <a:t>Christmas Rethink, reduce, reuse, recycle campaign</a:t>
            </a:r>
          </a:p>
          <a:p>
            <a:pPr marL="285750" indent="-285750">
              <a:buFont typeface="Arial" panose="020B0604020202020204" pitchFamily="34" charset="0"/>
              <a:buChar char="•"/>
            </a:pPr>
            <a:r>
              <a:rPr lang="en-GB" b="0" dirty="0">
                <a:solidFill>
                  <a:srgbClr val="000000"/>
                </a:solidFill>
                <a:latin typeface="Museo Sans"/>
                <a:cs typeface="Museo Sans"/>
              </a:rPr>
              <a:t>LCC free real tree collection campaign</a:t>
            </a: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algn="just"/>
            <a:endParaRPr lang="en-GB" dirty="0">
              <a:solidFill>
                <a:srgbClr val="00B050"/>
              </a:solidFill>
              <a:latin typeface="Museo Sans"/>
              <a:cs typeface="Museo Sans"/>
            </a:endParaRPr>
          </a:p>
          <a:p>
            <a:pPr algn="just"/>
            <a:endParaRPr lang="en-GB" dirty="0">
              <a:solidFill>
                <a:srgbClr val="00B050"/>
              </a:solidFill>
              <a:latin typeface="Museo Sans"/>
              <a:cs typeface="Museo Sans"/>
            </a:endParaRPr>
          </a:p>
          <a:p>
            <a:pPr algn="just"/>
            <a:r>
              <a:rPr lang="en-GB" dirty="0">
                <a:solidFill>
                  <a:srgbClr val="00B050"/>
                </a:solidFill>
                <a:latin typeface="Museo Sans"/>
                <a:cs typeface="Museo Sans"/>
              </a:rPr>
              <a:t>10</a:t>
            </a:r>
            <a:r>
              <a:rPr lang="en-GB" sz="1600" dirty="0">
                <a:solidFill>
                  <a:srgbClr val="00B050"/>
                </a:solidFill>
                <a:latin typeface="Museo Sans"/>
                <a:cs typeface="Museo Sans"/>
              </a:rPr>
              <a:t>. Grant and Funding Opportunities</a:t>
            </a:r>
          </a:p>
          <a:p>
            <a:pPr marL="285750" indent="-285750">
              <a:buFont typeface="Arial" panose="020B0604020202020204" pitchFamily="34" charset="0"/>
              <a:buChar char="•"/>
            </a:pPr>
            <a:r>
              <a:rPr lang="en-IE" b="0" dirty="0">
                <a:solidFill>
                  <a:schemeClr val="tx1"/>
                </a:solidFill>
                <a:cs typeface="Museo Sans"/>
              </a:rPr>
              <a:t>Point of contact for grant schemes</a:t>
            </a:r>
            <a:endParaRPr lang="en-GB" b="0" dirty="0">
              <a:solidFill>
                <a:schemeClr val="tx1"/>
              </a:solidFill>
              <a:cs typeface="Museo Sans"/>
            </a:endParaRPr>
          </a:p>
          <a:p>
            <a:pPr marL="285750" indent="-285750">
              <a:buFont typeface="Arial" panose="020B0604020202020204" pitchFamily="34" charset="0"/>
              <a:buChar char="•"/>
            </a:pPr>
            <a:r>
              <a:rPr lang="en-GB" b="0" dirty="0">
                <a:solidFill>
                  <a:srgbClr val="000000"/>
                </a:solidFill>
                <a:latin typeface="Museo Sans"/>
                <a:cs typeface="Museo Sans"/>
              </a:rPr>
              <a:t>More information to follow</a:t>
            </a:r>
          </a:p>
          <a:p>
            <a:pPr marL="285750" indent="-285750">
              <a:buFont typeface="Arial" panose="020B0604020202020204" pitchFamily="34" charset="0"/>
              <a:buChar char="•"/>
            </a:pPr>
            <a:endParaRPr lang="en-GB" b="0" dirty="0">
              <a:solidFill>
                <a:srgbClr val="000000"/>
              </a:solidFill>
              <a:latin typeface="Museo Sans"/>
              <a:cs typeface="Museo Sans"/>
            </a:endParaRPr>
          </a:p>
          <a:p>
            <a:pPr algn="just"/>
            <a:endParaRPr lang="en-GB" sz="1600" dirty="0">
              <a:solidFill>
                <a:srgbClr val="00B05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a:lnSpc>
                <a:spcPts val="1075"/>
              </a:lnSpc>
            </a:pPr>
            <a:r>
              <a:rPr lang="en-GB" sz="900" spc="-50" dirty="0">
                <a:solidFill>
                  <a:srgbClr val="3B5B73"/>
                </a:solidFill>
                <a:latin typeface="MuseoSans-300"/>
                <a:cs typeface="MuseoSans-300"/>
              </a:rPr>
              <a:t>                7</a:t>
            </a:r>
            <a:endParaRPr sz="900" dirty="0">
              <a:latin typeface="MuseoSans-300"/>
              <a:cs typeface="MuseoSans-300"/>
            </a:endParaRPr>
          </a:p>
        </p:txBody>
      </p:sp>
      <p:pic>
        <p:nvPicPr>
          <p:cNvPr id="8" name="Picture 2" descr="Image result for christmas tree images free">
            <a:extLst>
              <a:ext uri="{FF2B5EF4-FFF2-40B4-BE49-F238E27FC236}">
                <a16:creationId xmlns:a16="http://schemas.microsoft.com/office/drawing/2014/main" id="{27194A23-75DE-3B8E-77F6-3C0544C55D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209" y="839638"/>
            <a:ext cx="1994114" cy="2177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hand holding a plant&#10;&#10;Description automatically generated">
            <a:extLst>
              <a:ext uri="{FF2B5EF4-FFF2-40B4-BE49-F238E27FC236}">
                <a16:creationId xmlns:a16="http://schemas.microsoft.com/office/drawing/2014/main" id="{CA7D0C47-9ACA-D001-3194-934FFF773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740" y="3073280"/>
            <a:ext cx="2019300" cy="2019300"/>
          </a:xfrm>
          <a:prstGeom prst="rect">
            <a:avLst/>
          </a:prstGeom>
        </p:spPr>
      </p:pic>
    </p:spTree>
    <p:extLst>
      <p:ext uri="{BB962C8B-B14F-4D97-AF65-F5344CB8AC3E}">
        <p14:creationId xmlns:p14="http://schemas.microsoft.com/office/powerpoint/2010/main" val="1862101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015700" cy="397545"/>
          </a:xfrm>
          <a:prstGeom prst="rect">
            <a:avLst/>
          </a:prstGeom>
        </p:spPr>
        <p:txBody>
          <a:bodyPr vert="horz" wrap="square" lIns="0" tIns="12700" rIns="0" bIns="0" rtlCol="0">
            <a:spAutoFit/>
          </a:bodyPr>
          <a:lstStyle/>
          <a:p>
            <a:pPr marL="12700">
              <a:lnSpc>
                <a:spcPts val="2960"/>
              </a:lnSpc>
              <a:spcBef>
                <a:spcPts val="100"/>
              </a:spcBef>
            </a:pPr>
            <a:r>
              <a:rPr lang="en-GB" spc="-10" dirty="0"/>
              <a:t>TidyTowns Recognition and Collaboration:</a:t>
            </a:r>
            <a:endParaRPr spc="-10" dirty="0"/>
          </a:p>
        </p:txBody>
      </p:sp>
      <p:pic>
        <p:nvPicPr>
          <p:cNvPr id="3" name="object 3"/>
          <p:cNvPicPr/>
          <p:nvPr/>
        </p:nvPicPr>
        <p:blipFill>
          <a:blip r:embed="rId2"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dirty="0"/>
          </a:p>
        </p:txBody>
      </p:sp>
      <p:sp>
        <p:nvSpPr>
          <p:cNvPr id="6" name="object 6"/>
          <p:cNvSpPr txBox="1">
            <a:spLocks noGrp="1"/>
          </p:cNvSpPr>
          <p:nvPr>
            <p:ph type="body" idx="1"/>
          </p:nvPr>
        </p:nvSpPr>
        <p:spPr>
          <a:xfrm>
            <a:off x="734839" y="1393796"/>
            <a:ext cx="6764020" cy="8239435"/>
          </a:xfrm>
          <a:prstGeom prst="rect">
            <a:avLst/>
          </a:prstGeom>
        </p:spPr>
        <p:txBody>
          <a:bodyPr vert="horz" wrap="square" lIns="0" tIns="77470" rIns="0" bIns="0" rtlCol="0">
            <a:spAutoFit/>
          </a:bodyPr>
          <a:lstStyle/>
          <a:p>
            <a:pPr marL="12700">
              <a:lnSpc>
                <a:spcPct val="100000"/>
              </a:lnSpc>
              <a:spcBef>
                <a:spcPts val="610"/>
              </a:spcBef>
            </a:pPr>
            <a:endParaRPr lang="en-GB" sz="400" dirty="0">
              <a:solidFill>
                <a:srgbClr val="00B050"/>
              </a:solidFill>
              <a:cs typeface="Museo Sans"/>
            </a:endParaRPr>
          </a:p>
          <a:p>
            <a:pPr marL="285750" indent="-285750">
              <a:lnSpc>
                <a:spcPct val="150000"/>
              </a:lnSpc>
              <a:buFont typeface="Arial" panose="020B0604020202020204" pitchFamily="34" charset="0"/>
              <a:buChar char="•"/>
            </a:pPr>
            <a:r>
              <a:rPr lang="en-GB" b="0" dirty="0">
                <a:solidFill>
                  <a:srgbClr val="000000"/>
                </a:solidFill>
                <a:cs typeface="Museo Sans"/>
              </a:rPr>
              <a:t>Cornerstone of community spirit and pride</a:t>
            </a:r>
          </a:p>
          <a:p>
            <a:pPr marL="285750" indent="-285750">
              <a:lnSpc>
                <a:spcPct val="150000"/>
              </a:lnSpc>
              <a:buFont typeface="Arial" panose="020B0604020202020204" pitchFamily="34" charset="0"/>
              <a:buChar char="•"/>
            </a:pPr>
            <a:endParaRPr lang="en-GB" sz="1200" b="0" dirty="0">
              <a:solidFill>
                <a:srgbClr val="000000"/>
              </a:solidFill>
              <a:cs typeface="Museo Sans"/>
            </a:endParaRPr>
          </a:p>
          <a:p>
            <a:pPr marL="285750" indent="-285750">
              <a:lnSpc>
                <a:spcPct val="150000"/>
              </a:lnSpc>
              <a:buFont typeface="Arial" panose="020B0604020202020204" pitchFamily="34" charset="0"/>
              <a:buChar char="•"/>
            </a:pPr>
            <a:r>
              <a:rPr lang="en-GB" b="0" dirty="0">
                <a:solidFill>
                  <a:srgbClr val="000000"/>
                </a:solidFill>
                <a:cs typeface="Museo Sans"/>
              </a:rPr>
              <a:t>Recognise effort of all Longford groups </a:t>
            </a:r>
          </a:p>
          <a:p>
            <a:pPr marL="285750" indent="-285750">
              <a:lnSpc>
                <a:spcPct val="150000"/>
              </a:lnSpc>
              <a:buFont typeface="Arial" panose="020B0604020202020204" pitchFamily="34" charset="0"/>
              <a:buChar char="•"/>
            </a:pPr>
            <a:endParaRPr lang="en-GB" sz="1200" b="0" dirty="0">
              <a:solidFill>
                <a:schemeClr val="tx1"/>
              </a:solidFill>
              <a:cs typeface="Museo Sans"/>
            </a:endParaRPr>
          </a:p>
          <a:p>
            <a:pPr marL="285750" indent="-285750">
              <a:lnSpc>
                <a:spcPct val="150000"/>
              </a:lnSpc>
              <a:buFont typeface="Arial" panose="020B0604020202020204" pitchFamily="34" charset="0"/>
              <a:buChar char="•"/>
            </a:pPr>
            <a:r>
              <a:rPr lang="en-GB" b="0" dirty="0">
                <a:solidFill>
                  <a:srgbClr val="000000"/>
                </a:solidFill>
                <a:cs typeface="Museo Sans"/>
              </a:rPr>
              <a:t>30 groups </a:t>
            </a:r>
            <a:r>
              <a:rPr lang="en-GB" b="0" dirty="0">
                <a:solidFill>
                  <a:schemeClr val="tx1"/>
                </a:solidFill>
                <a:cs typeface="Museo Sans"/>
              </a:rPr>
              <a:t>– 14 represented today</a:t>
            </a:r>
          </a:p>
          <a:p>
            <a:pPr marL="285750" indent="-285750">
              <a:lnSpc>
                <a:spcPct val="150000"/>
              </a:lnSpc>
              <a:buFont typeface="Arial" panose="020B0604020202020204" pitchFamily="34" charset="0"/>
              <a:buChar char="•"/>
            </a:pPr>
            <a:endParaRPr lang="en-GB" sz="1200" b="0" dirty="0">
              <a:solidFill>
                <a:schemeClr val="tx1"/>
              </a:solidFill>
              <a:cs typeface="Museo Sans"/>
            </a:endParaRPr>
          </a:p>
          <a:p>
            <a:pPr marL="285750" indent="-285750">
              <a:lnSpc>
                <a:spcPct val="150000"/>
              </a:lnSpc>
              <a:buFont typeface="Arial" panose="020B0604020202020204" pitchFamily="34" charset="0"/>
              <a:buChar char="•"/>
            </a:pPr>
            <a:r>
              <a:rPr lang="en-GB" b="0" dirty="0">
                <a:solidFill>
                  <a:schemeClr val="tx1"/>
                </a:solidFill>
                <a:cs typeface="Museo Sans"/>
              </a:rPr>
              <a:t>Grow our engagement with county groups </a:t>
            </a:r>
          </a:p>
          <a:p>
            <a:pPr marL="285750" indent="-285750">
              <a:lnSpc>
                <a:spcPct val="150000"/>
              </a:lnSpc>
              <a:buFont typeface="Arial" panose="020B0604020202020204" pitchFamily="34" charset="0"/>
              <a:buChar char="•"/>
            </a:pPr>
            <a:endParaRPr lang="en-GB" sz="1200" b="0" dirty="0">
              <a:solidFill>
                <a:schemeClr val="tx1"/>
              </a:solidFill>
              <a:cs typeface="Museo Sans"/>
            </a:endParaRPr>
          </a:p>
          <a:p>
            <a:pPr marL="285750" indent="-285750">
              <a:lnSpc>
                <a:spcPct val="150000"/>
              </a:lnSpc>
              <a:buFont typeface="Arial" panose="020B0604020202020204" pitchFamily="34" charset="0"/>
              <a:buChar char="•"/>
            </a:pPr>
            <a:r>
              <a:rPr lang="en-GB" b="0" dirty="0">
                <a:solidFill>
                  <a:schemeClr val="tx1"/>
                </a:solidFill>
                <a:cs typeface="Museo Sans"/>
              </a:rPr>
              <a:t>Partnership approach – assist and support you</a:t>
            </a:r>
          </a:p>
          <a:p>
            <a:pPr marL="285750" indent="-285750">
              <a:lnSpc>
                <a:spcPct val="150000"/>
              </a:lnSpc>
              <a:buFont typeface="Arial" panose="020B0604020202020204" pitchFamily="34" charset="0"/>
              <a:buChar char="•"/>
            </a:pPr>
            <a:endParaRPr lang="en-GB" sz="1200" b="0" dirty="0">
              <a:solidFill>
                <a:srgbClr val="000000"/>
              </a:solidFill>
              <a:cs typeface="Museo Sans"/>
            </a:endParaRPr>
          </a:p>
          <a:p>
            <a:pPr marL="285750" indent="-285750">
              <a:lnSpc>
                <a:spcPct val="150000"/>
              </a:lnSpc>
              <a:buFont typeface="Arial" panose="020B0604020202020204" pitchFamily="34" charset="0"/>
              <a:buChar char="•"/>
            </a:pPr>
            <a:r>
              <a:rPr lang="en-GB" b="0" dirty="0">
                <a:solidFill>
                  <a:schemeClr val="tx1"/>
                </a:solidFill>
                <a:cs typeface="Museo Sans"/>
              </a:rPr>
              <a:t>Develop environmental projects – increase marks!</a:t>
            </a:r>
          </a:p>
          <a:p>
            <a:pPr marL="12700">
              <a:spcBef>
                <a:spcPts val="610"/>
              </a:spcBef>
            </a:pPr>
            <a:endParaRPr lang="en-GB" b="0" dirty="0">
              <a:solidFill>
                <a:schemeClr val="tx1"/>
              </a:solidFill>
              <a:latin typeface="Museo Sans"/>
              <a:cs typeface="Museo Sans"/>
            </a:endParaRPr>
          </a:p>
          <a:p>
            <a:pPr marL="298450" indent="-285750">
              <a:lnSpc>
                <a:spcPct val="100000"/>
              </a:lnSpc>
              <a:spcBef>
                <a:spcPts val="610"/>
              </a:spcBef>
              <a:buFont typeface="Arial" panose="020B0604020202020204" pitchFamily="34" charset="0"/>
              <a:buChar char="•"/>
            </a:pPr>
            <a:endParaRPr lang="en-GB" b="0" dirty="0">
              <a:solidFill>
                <a:schemeClr val="tx1"/>
              </a:solidFill>
              <a:latin typeface="Museo Sans"/>
              <a:cs typeface="Museo Sans"/>
            </a:endParaRPr>
          </a:p>
          <a:p>
            <a:pPr marL="298450" indent="-285750">
              <a:lnSpc>
                <a:spcPct val="100000"/>
              </a:lnSpc>
              <a:spcBef>
                <a:spcPts val="610"/>
              </a:spcBef>
              <a:buFont typeface="Arial" panose="020B0604020202020204" pitchFamily="34" charset="0"/>
              <a:buChar char="•"/>
            </a:pPr>
            <a:endParaRPr lang="en-GB" b="0" dirty="0">
              <a:solidFill>
                <a:schemeClr val="tx1"/>
              </a:solidFill>
              <a:latin typeface="Museo Sans"/>
              <a:cs typeface="Museo Sans"/>
            </a:endParaRPr>
          </a:p>
          <a:p>
            <a:pPr marL="298450" indent="-285750">
              <a:lnSpc>
                <a:spcPct val="100000"/>
              </a:lnSpc>
              <a:spcBef>
                <a:spcPts val="610"/>
              </a:spcBef>
              <a:buFont typeface="Arial" panose="020B0604020202020204" pitchFamily="34" charset="0"/>
              <a:buChar char="•"/>
            </a:pPr>
            <a:endParaRPr lang="en-GB" b="0" dirty="0">
              <a:solidFill>
                <a:srgbClr val="FF0000"/>
              </a:solidFill>
              <a:latin typeface="Museo Sans"/>
              <a:cs typeface="Museo Sans"/>
            </a:endParaRPr>
          </a:p>
          <a:p>
            <a:pPr marL="298450" indent="-285750">
              <a:lnSpc>
                <a:spcPct val="100000"/>
              </a:lnSpc>
              <a:spcBef>
                <a:spcPts val="610"/>
              </a:spcBef>
              <a:buFont typeface="Arial" panose="020B0604020202020204" pitchFamily="34" charset="0"/>
              <a:buChar char="•"/>
            </a:pPr>
            <a:endParaRPr lang="en-GB" b="0" dirty="0">
              <a:solidFill>
                <a:srgbClr val="FF0000"/>
              </a:solidFill>
              <a:latin typeface="Museo Sans"/>
              <a:cs typeface="Museo Sans"/>
            </a:endParaRPr>
          </a:p>
          <a:p>
            <a:pPr marL="298450" indent="-285750">
              <a:lnSpc>
                <a:spcPct val="100000"/>
              </a:lnSpc>
              <a:spcBef>
                <a:spcPts val="610"/>
              </a:spcBef>
              <a:buFont typeface="Arial" panose="020B0604020202020204" pitchFamily="34" charset="0"/>
              <a:buChar char="•"/>
            </a:pPr>
            <a:endParaRPr lang="en-GB" b="0" dirty="0">
              <a:solidFill>
                <a:srgbClr val="FF0000"/>
              </a:solidFill>
              <a:latin typeface="Museo Sans"/>
              <a:cs typeface="Museo Sans"/>
            </a:endParaRPr>
          </a:p>
          <a:p>
            <a:pPr marL="297814" marR="337185" indent="-285750" algn="just">
              <a:lnSpc>
                <a:spcPts val="1800"/>
              </a:lnSpc>
              <a:spcBef>
                <a:spcPts val="1135"/>
              </a:spcBef>
              <a:buFont typeface="Arial" panose="020B0604020202020204" pitchFamily="34" charset="0"/>
              <a:buChar char="•"/>
              <a:tabLst>
                <a:tab pos="120650" algn="l"/>
              </a:tabLst>
            </a:pPr>
            <a:endParaRPr lang="en-IE" b="0" dirty="0">
              <a:solidFill>
                <a:srgbClr val="000000"/>
              </a:solidFill>
              <a:latin typeface="Museo Sans"/>
              <a:cs typeface="Museo Sans"/>
            </a:endParaRPr>
          </a:p>
          <a:p>
            <a:pPr marL="297814" marR="337185" indent="-285750" algn="just">
              <a:lnSpc>
                <a:spcPts val="1800"/>
              </a:lnSpc>
              <a:spcBef>
                <a:spcPts val="1135"/>
              </a:spcBef>
              <a:buFont typeface="Arial" panose="020B0604020202020204" pitchFamily="34" charset="0"/>
              <a:buChar char="•"/>
              <a:tabLst>
                <a:tab pos="120650" algn="l"/>
              </a:tabLst>
            </a:pPr>
            <a:endParaRPr lang="en-IE" sz="1600" b="0" dirty="0">
              <a:solidFill>
                <a:srgbClr val="000000"/>
              </a:solidFill>
              <a:latin typeface="Museo Sans"/>
              <a:cs typeface="Museo Sans"/>
            </a:endParaRPr>
          </a:p>
          <a:p>
            <a:pPr algn="just"/>
            <a:endParaRPr lang="en-IE" b="0" dirty="0">
              <a:solidFill>
                <a:srgbClr val="000000"/>
              </a:solidFill>
              <a:latin typeface="Museo Sans"/>
              <a:cs typeface="Museo Sans"/>
            </a:endParaRPr>
          </a:p>
          <a:p>
            <a:pPr algn="just"/>
            <a:endParaRPr lang="en-IE" b="0" dirty="0">
              <a:solidFill>
                <a:srgbClr val="000000"/>
              </a:solidFill>
              <a:latin typeface="Museo Sans"/>
              <a:cs typeface="Museo Sans"/>
            </a:endParaRPr>
          </a:p>
          <a:p>
            <a:pPr algn="just"/>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a:p>
            <a:pPr marL="285750" indent="-285750">
              <a:buFont typeface="Arial" panose="020B0604020202020204" pitchFamily="34" charset="0"/>
              <a:buChar char="•"/>
            </a:pPr>
            <a:endParaRPr lang="en-GB" b="0" dirty="0">
              <a:solidFill>
                <a:srgbClr val="000000"/>
              </a:solidFill>
              <a:latin typeface="Museo Sans"/>
              <a:cs typeface="Museo Sans"/>
            </a:endParaRPr>
          </a:p>
        </p:txBody>
      </p:sp>
      <p:sp>
        <p:nvSpPr>
          <p:cNvPr id="7" name="object 7"/>
          <p:cNvSpPr txBox="1"/>
          <p:nvPr/>
        </p:nvSpPr>
        <p:spPr>
          <a:xfrm>
            <a:off x="7958405" y="5348564"/>
            <a:ext cx="381635" cy="136256"/>
          </a:xfrm>
          <a:prstGeom prst="rect">
            <a:avLst/>
          </a:prstGeom>
        </p:spPr>
        <p:txBody>
          <a:bodyPr vert="horz" wrap="square" lIns="0" tIns="0" rIns="0" bIns="0" rtlCol="0">
            <a:spAutoFit/>
          </a:bodyPr>
          <a:lstStyle/>
          <a:p>
            <a:pPr marL="12700">
              <a:lnSpc>
                <a:spcPts val="1075"/>
              </a:lnSpc>
            </a:pPr>
            <a:r>
              <a:rPr lang="en-GB" sz="900" spc="-50" dirty="0">
                <a:solidFill>
                  <a:srgbClr val="3B5B73"/>
                </a:solidFill>
                <a:latin typeface="MuseoSans-300"/>
                <a:cs typeface="MuseoSans-300"/>
              </a:rPr>
              <a:t>                8</a:t>
            </a:r>
            <a:endParaRPr sz="900" dirty="0">
              <a:latin typeface="MuseoSans-300"/>
              <a:cs typeface="MuseoSans-300"/>
            </a:endParaRPr>
          </a:p>
        </p:txBody>
      </p:sp>
      <p:pic>
        <p:nvPicPr>
          <p:cNvPr id="8" name="Picture 7" descr="A group of people in reflective vests standing in front of a red building&#10;&#10;Description automatically generated">
            <a:extLst>
              <a:ext uri="{FF2B5EF4-FFF2-40B4-BE49-F238E27FC236}">
                <a16:creationId xmlns:a16="http://schemas.microsoft.com/office/drawing/2014/main" id="{E223AFCF-67E6-325C-FFB3-94E33CF42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600" y="1868512"/>
            <a:ext cx="3126849" cy="2161777"/>
          </a:xfrm>
          <a:prstGeom prst="rect">
            <a:avLst/>
          </a:prstGeom>
        </p:spPr>
      </p:pic>
      <p:sp>
        <p:nvSpPr>
          <p:cNvPr id="11" name="TextBox 10">
            <a:extLst>
              <a:ext uri="{FF2B5EF4-FFF2-40B4-BE49-F238E27FC236}">
                <a16:creationId xmlns:a16="http://schemas.microsoft.com/office/drawing/2014/main" id="{4664B01E-6CB6-F98E-FCFF-36F6BA990F36}"/>
              </a:ext>
            </a:extLst>
          </p:cNvPr>
          <p:cNvSpPr txBox="1"/>
          <p:nvPr/>
        </p:nvSpPr>
        <p:spPr>
          <a:xfrm>
            <a:off x="5384800" y="3139581"/>
            <a:ext cx="3050649" cy="1231106"/>
          </a:xfrm>
          <a:prstGeom prst="rect">
            <a:avLst/>
          </a:prstGeom>
          <a:noFill/>
        </p:spPr>
        <p:txBody>
          <a:bodyPr wrap="square" rtlCol="0">
            <a:spAutoFit/>
          </a:bodyPr>
          <a:lstStyle/>
          <a:p>
            <a:pPr algn="ctr"/>
            <a:r>
              <a:rPr lang="en-GB" sz="1200" dirty="0">
                <a:latin typeface="MuseoSans-700"/>
              </a:rPr>
              <a:t>   </a:t>
            </a:r>
          </a:p>
          <a:p>
            <a:pPr algn="ctr"/>
            <a:endParaRPr lang="en-GB" sz="1200" b="1" dirty="0">
              <a:latin typeface="MuseoSans-700"/>
            </a:endParaRPr>
          </a:p>
          <a:p>
            <a:pPr algn="ctr"/>
            <a:endParaRPr lang="en-GB" sz="1200" b="1" dirty="0">
              <a:latin typeface="MuseoSans-700"/>
            </a:endParaRPr>
          </a:p>
          <a:p>
            <a:pPr algn="ctr"/>
            <a:r>
              <a:rPr lang="en-GB" sz="1200" b="1" dirty="0">
                <a:latin typeface="MuseoSans-700"/>
              </a:rPr>
              <a:t> </a:t>
            </a:r>
          </a:p>
          <a:p>
            <a:pPr algn="ctr"/>
            <a:endParaRPr lang="en-GB" sz="1200" b="1" dirty="0">
              <a:latin typeface="MuseoSans-700"/>
            </a:endParaRPr>
          </a:p>
          <a:p>
            <a:pPr algn="ctr"/>
            <a:r>
              <a:rPr lang="en-GB" sz="1400" b="1" dirty="0">
                <a:latin typeface="MuseoSans-700"/>
              </a:rPr>
              <a:t>Edgeworthstown Spring Clean 2023</a:t>
            </a:r>
            <a:endParaRPr lang="en-IE" sz="1400" b="1" dirty="0"/>
          </a:p>
        </p:txBody>
      </p:sp>
    </p:spTree>
    <p:extLst>
      <p:ext uri="{BB962C8B-B14F-4D97-AF65-F5344CB8AC3E}">
        <p14:creationId xmlns:p14="http://schemas.microsoft.com/office/powerpoint/2010/main" val="3683136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5114</TotalTime>
  <Words>3352</Words>
  <Application>Microsoft Office PowerPoint</Application>
  <PresentationFormat>Custom</PresentationFormat>
  <Paragraphs>381</Paragraphs>
  <Slides>49</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Calibri</vt:lpstr>
      <vt:lpstr>Museo Sans</vt:lpstr>
      <vt:lpstr>MuseoSans-300</vt:lpstr>
      <vt:lpstr>MuseoSans-700</vt:lpstr>
      <vt:lpstr>Roboto</vt:lpstr>
      <vt:lpstr>Rubik</vt:lpstr>
      <vt:lpstr>Times New Roman</vt:lpstr>
      <vt:lpstr>Wingdings</vt:lpstr>
      <vt:lpstr>Office Theme</vt:lpstr>
      <vt:lpstr>                      Longford County Council                         TidyTowns Engagement Event                     Saturday, 27 April 2024                   </vt:lpstr>
      <vt:lpstr>Carla McGoey   Role of the Environmental Awareness Officer   Longford County Council</vt:lpstr>
      <vt:lpstr>Objective of the Environmental Awareness Officer: </vt:lpstr>
      <vt:lpstr>Principal Action Areas and Campaigns:</vt:lpstr>
      <vt:lpstr>Principal Action Areas and Campaigns:</vt:lpstr>
      <vt:lpstr>Principal Action Areas and Campaigns:</vt:lpstr>
      <vt:lpstr>Principal Action Areas and Campaigns:</vt:lpstr>
      <vt:lpstr>Principal Action Areas and Campaigns:</vt:lpstr>
      <vt:lpstr>TidyTowns Recognition and Collaboration:</vt:lpstr>
      <vt:lpstr>TidyTowns Environmental Awareness Projects:</vt:lpstr>
      <vt:lpstr>TidyTowns Environmental Awareness Projects:</vt:lpstr>
      <vt:lpstr>Grant and Funding Opportunities:</vt:lpstr>
      <vt:lpstr>Contact Details:</vt:lpstr>
      <vt:lpstr>PowerPoint Presentation</vt:lpstr>
      <vt:lpstr>Longford’s Biodiversity</vt:lpstr>
      <vt:lpstr>Introduction</vt:lpstr>
      <vt:lpstr>Biodiversity – What is it good for?  Absolutely Everything</vt:lpstr>
      <vt:lpstr>Biodiversity and food</vt:lpstr>
      <vt:lpstr>Biodiversity and food</vt:lpstr>
      <vt:lpstr>The Importance of Pollinators</vt:lpstr>
      <vt:lpstr>The importance of pollinators</vt:lpstr>
      <vt:lpstr>Threats to Pollinators</vt:lpstr>
      <vt:lpstr>Threats to Pollinators (cont’d)</vt:lpstr>
      <vt:lpstr>Interesting pollinator facts</vt:lpstr>
      <vt:lpstr>How we can help pollinators!!</vt:lpstr>
      <vt:lpstr>The All Ireland Pollinator Plan</vt:lpstr>
      <vt:lpstr>Helping our pollinators</vt:lpstr>
      <vt:lpstr>PowerPoint Presentation</vt:lpstr>
      <vt:lpstr>PowerPoint Presentation</vt:lpstr>
      <vt:lpstr>Tidy Towns Pollinator award</vt:lpstr>
      <vt:lpstr>Tidy Towns Pollinator award (cont’d)</vt:lpstr>
      <vt:lpstr>Flower Insect Timed (FIT) Counts</vt:lpstr>
      <vt:lpstr>Pollinator Planting lists</vt:lpstr>
      <vt:lpstr>PowerPoint Presentation</vt:lpstr>
      <vt:lpstr>No Mow May</vt:lpstr>
      <vt:lpstr>Recording Biodiversity</vt:lpstr>
      <vt:lpstr>Recording biodiversity</vt:lpstr>
      <vt:lpstr>Threats to Biodiversity</vt:lpstr>
      <vt:lpstr>Threats to Biodiversity</vt:lpstr>
      <vt:lpstr>Threats to Biodiversity</vt:lpstr>
      <vt:lpstr>Threats to Biodiversity</vt:lpstr>
      <vt:lpstr>Threats to Biodiversity</vt:lpstr>
      <vt:lpstr>Threats to Biodiversity</vt:lpstr>
      <vt:lpstr>Extinctions!</vt:lpstr>
      <vt:lpstr>Extinctions! (cont’d)</vt:lpstr>
      <vt:lpstr>The good news!!!</vt:lpstr>
      <vt:lpstr>PowerPoint Presentation</vt:lpstr>
      <vt:lpstr>The good news!!!</vt:lpstr>
      <vt:lpstr>And Finally….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Museo Sans 700/300 34/36pt</dc:title>
  <dc:creator>Carla McGoey</dc:creator>
  <cp:lastModifiedBy>Carla McGoey</cp:lastModifiedBy>
  <cp:revision>149</cp:revision>
  <cp:lastPrinted>2024-04-19T15:03:56Z</cp:lastPrinted>
  <dcterms:created xsi:type="dcterms:W3CDTF">2022-10-24T09:13:01Z</dcterms:created>
  <dcterms:modified xsi:type="dcterms:W3CDTF">2024-04-26T13:50:27Z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2022-10-24T00:00:00Z</vt:filetime>
  </property>
  <property fmtid="{D5CDD505-2E9C-101B-9397-08002B2CF9AE}" pid="3" name="Creator">
    <vt:lpwstr>Adobe InDesign 17.4 (Macintosh)</vt:lpwstr>
  </property>
  <property fmtid="{D5CDD505-2E9C-101B-9397-08002B2CF9AE}" pid="4" name="LastSaved">
    <vt:filetime>2022-10-24T00:00:00Z</vt:filetime>
  </property>
  <property fmtid="{D5CDD505-2E9C-101B-9397-08002B2CF9AE}" pid="5" name="Producer">
    <vt:lpwstr>Adobe PDF Library 16.0.7</vt:lpwstr>
  </property>
</Properties>
</file>